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057399"/>
          </a:xfrm>
        </p:spPr>
        <p:txBody>
          <a:bodyPr/>
          <a:lstStyle/>
          <a:p>
            <a:r>
              <a:rPr lang="sr-Cyrl-RS" dirty="0" smtClean="0"/>
              <a:t>                  СВЕТ БИБЛИЈЕ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32560" y="2819400"/>
            <a:ext cx="7406640" cy="1600200"/>
          </a:xfrm>
        </p:spPr>
        <p:txBody>
          <a:bodyPr/>
          <a:lstStyle/>
          <a:p>
            <a:r>
              <a:rPr lang="sr-Cyrl-RS" dirty="0" smtClean="0"/>
              <a:t>РЕЧ БИБЛИЈА У ПРЕВОДУ СА ГРЧКОГ ЈЕЗИКА ЗНАЧИ КЊИГА-СВЕТА КЊИГА!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3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Други назив за Библију је </a:t>
            </a:r>
            <a:br>
              <a:rPr lang="sr-Cyrl-RS" dirty="0" smtClean="0"/>
            </a:b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Свето Писмо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524000"/>
            <a:ext cx="7498080" cy="48006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Свето Писмо садржи у себи основне истине хришћанског учења! </a:t>
            </a:r>
          </a:p>
          <a:p>
            <a:r>
              <a:rPr lang="sr-Cyrl-RS" dirty="0" smtClean="0"/>
              <a:t>Свето Писмо се дели на: </a:t>
            </a:r>
            <a:r>
              <a:rPr lang="sr-Cyrl-RS" dirty="0" smtClean="0">
                <a:solidFill>
                  <a:schemeClr val="accent5">
                    <a:lumMod val="50000"/>
                  </a:schemeClr>
                </a:solidFill>
              </a:rPr>
              <a:t>СТАРИ И НОВИ ЗАВЕТ!</a:t>
            </a:r>
          </a:p>
          <a:p>
            <a:pPr marL="82296" indent="0">
              <a:buNone/>
            </a:pPr>
            <a:endParaRPr lang="sr-Cyrl-RS" dirty="0" smtClean="0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  <p:sp>
        <p:nvSpPr>
          <p:cNvPr id="7" name="Up Arrow Callout 6"/>
          <p:cNvSpPr/>
          <p:nvPr/>
        </p:nvSpPr>
        <p:spPr>
          <a:xfrm>
            <a:off x="6019800" y="3124200"/>
            <a:ext cx="2362200" cy="20574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solidFill>
                  <a:schemeClr val="tx1"/>
                </a:solidFill>
              </a:rPr>
              <a:t>Време пре Исуса Христа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Up Arrow Callout 7"/>
          <p:cNvSpPr/>
          <p:nvPr/>
        </p:nvSpPr>
        <p:spPr>
          <a:xfrm>
            <a:off x="1905000" y="3784978"/>
            <a:ext cx="2438400" cy="1853821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solidFill>
                  <a:schemeClr val="tx2">
                    <a:lumMod val="50000"/>
                  </a:schemeClr>
                </a:solidFill>
              </a:rPr>
              <a:t>Време после Исуса Христа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88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br>
              <a:rPr lang="sr-Cyrl-R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sr-Cyrl-R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ИЗВОРИ ПРАВОСЛАВНЕ ВЕРЕ СУ:</a:t>
            </a:r>
            <a:r>
              <a:rPr lang="en-US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Cyrl-RS" sz="3600" b="1" dirty="0" smtClean="0"/>
              <a:t>Свето Писмо   </a:t>
            </a:r>
          </a:p>
          <a:p>
            <a:r>
              <a:rPr lang="sr-Cyrl-RS" sz="3600" b="1" dirty="0" smtClean="0"/>
              <a:t>-записана реч   </a:t>
            </a:r>
          </a:p>
          <a:p>
            <a:r>
              <a:rPr lang="sr-Cyrl-RS" sz="3600" b="1" dirty="0" smtClean="0"/>
              <a:t>-чува се, тумачи и преноси генерцијама у Цркви </a:t>
            </a:r>
          </a:p>
          <a:p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r-Cyrl-RS" sz="3600" b="1" dirty="0" smtClean="0"/>
              <a:t>Свето Предање   </a:t>
            </a:r>
          </a:p>
          <a:p>
            <a:r>
              <a:rPr lang="sr-Cyrl-RS" sz="3600" b="1" dirty="0" smtClean="0"/>
              <a:t>-усмена реч   </a:t>
            </a:r>
          </a:p>
          <a:p>
            <a:r>
              <a:rPr lang="sr-Cyrl-RS" sz="3600" b="1" dirty="0" smtClean="0"/>
              <a:t>-преноси се генерацијама у Цркви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7180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solidFill>
                  <a:srgbClr val="00B0F0"/>
                </a:solidFill>
              </a:rPr>
              <a:t>РЕЧ ЗАВЕТ ОЗНАЧАВА САВЕЗ ИЛИ ДОГОВОР БОГА СА ЉУДИМА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>
                <a:solidFill>
                  <a:schemeClr val="accent6">
                    <a:lumMod val="50000"/>
                  </a:schemeClr>
                </a:solidFill>
              </a:rPr>
              <a:t>СТАРИ ЗАВЕТ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>
                <a:solidFill>
                  <a:schemeClr val="accent6">
                    <a:lumMod val="50000"/>
                  </a:schemeClr>
                </a:solidFill>
              </a:rPr>
              <a:t>НОВИ ЗАВЕТ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>
                <a:solidFill>
                  <a:schemeClr val="tx2">
                    <a:lumMod val="50000"/>
                  </a:schemeClr>
                </a:solidFill>
              </a:rPr>
              <a:t>У себи садржи много векова;</a:t>
            </a:r>
          </a:p>
          <a:p>
            <a:r>
              <a:rPr lang="sr-Cyrl-RS" dirty="0" smtClean="0">
                <a:solidFill>
                  <a:schemeClr val="tx2">
                    <a:lumMod val="50000"/>
                  </a:schemeClr>
                </a:solidFill>
              </a:rPr>
              <a:t>Описује живот Јевреја и њихову ВЕРУ у једног ОТКРИВЕНОГ Бога Јахвеа;</a:t>
            </a:r>
          </a:p>
          <a:p>
            <a:r>
              <a:rPr lang="sr-Cyrl-RS" dirty="0" smtClean="0">
                <a:solidFill>
                  <a:schemeClr val="tx2">
                    <a:lumMod val="50000"/>
                  </a:schemeClr>
                </a:solidFill>
              </a:rPr>
              <a:t>Описује веру јеврејских вођа и царева у Божије обећање;</a:t>
            </a:r>
          </a:p>
          <a:p>
            <a:r>
              <a:rPr lang="sr-Cyrl-RS" dirty="0" smtClean="0">
                <a:solidFill>
                  <a:schemeClr val="tx2">
                    <a:lumMod val="50000"/>
                  </a:schemeClr>
                </a:solidFill>
              </a:rPr>
              <a:t>Чека долазак обећаног Спаситеља Исуса Христа;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У себи садржи само описан први век;</a:t>
            </a:r>
          </a:p>
          <a:p>
            <a:r>
              <a:rPr lang="sr-Cyrl-RS" dirty="0" smtClean="0"/>
              <a:t>Описује веру и живот првих хришћана, живот и дело Исуса Христа, као и рад светих Апостола;</a:t>
            </a:r>
          </a:p>
          <a:p>
            <a:r>
              <a:rPr lang="sr-Cyrl-RS" dirty="0" smtClean="0"/>
              <a:t>Описује веру у потпуно откривеног Бога-Свету Тројицу;</a:t>
            </a:r>
          </a:p>
          <a:p>
            <a:r>
              <a:rPr lang="sr-Cyrl-RS" dirty="0" smtClean="0"/>
              <a:t>Чека други Христов долазак.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3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6781800" cy="1002422"/>
          </a:xfrm>
        </p:spPr>
        <p:txBody>
          <a:bodyPr>
            <a:normAutofit/>
          </a:bodyPr>
          <a:lstStyle/>
          <a:p>
            <a:pPr algn="ctr"/>
            <a:r>
              <a:rPr lang="sr-Cyrl-RS" sz="3600" dirty="0" smtClean="0">
                <a:solidFill>
                  <a:schemeClr val="accent1">
                    <a:lumMod val="50000"/>
                  </a:schemeClr>
                </a:solidFill>
              </a:rPr>
              <a:t>        У Петом разреду учимо: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7315200" cy="698500"/>
          </a:xfrm>
        </p:spPr>
        <p:txBody>
          <a:bodyPr>
            <a:noAutofit/>
          </a:bodyPr>
          <a:lstStyle/>
          <a:p>
            <a:pPr algn="ctr"/>
            <a:r>
              <a:rPr lang="sr-Cyrl-RS" sz="4000" dirty="0" smtClean="0">
                <a:solidFill>
                  <a:schemeClr val="accent1">
                    <a:lumMod val="50000"/>
                  </a:schemeClr>
                </a:solidFill>
              </a:rPr>
              <a:t>    СТАРИ ЗАВЕТ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Стари Завет сведочи веру јеврејског народа у једног Бога. Бог се, за разлику од осталих народа старог света, сам јавио изабраним људима и открио им своје име-ЈАХВЕ. Бог је овим посведочио да је личност.</a:t>
            </a:r>
          </a:p>
          <a:p>
            <a:r>
              <a:rPr lang="sr-Cyrl-RS" dirty="0" smtClean="0"/>
              <a:t>ПАМТИМО-ЈЕДАН БОГ ЈАХВЕ-ЈУДАИЗАМ!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86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21174">
            <a:off x="1712311" y="239349"/>
            <a:ext cx="5950306" cy="1000111"/>
          </a:xfrm>
        </p:spPr>
        <p:txBody>
          <a:bodyPr/>
          <a:lstStyle/>
          <a:p>
            <a:r>
              <a:rPr lang="sr-Cyrl-RS" dirty="0" smtClean="0"/>
              <a:t>ЈОШ НЕКОЛИКО РЕЧИ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Бог се јављао изабраним људима, давао им заповести и савете како да руководе народом и како да се сачува права вера у једног Бога.</a:t>
            </a:r>
          </a:p>
          <a:p>
            <a:r>
              <a:rPr lang="sr-Cyrl-RS" sz="2400" dirty="0" smtClean="0"/>
              <a:t>Јавио се Аврааму, Мојсију, цару Давиду, Соломону и многим другима и преко њих утврђивао веру у народу да ће доћи цар-Месија.</a:t>
            </a:r>
          </a:p>
          <a:p>
            <a:r>
              <a:rPr lang="sr-Cyrl-RS" sz="2400" dirty="0" smtClean="0"/>
              <a:t>Стари Завет описује однос људи према Богу и Божје стрпљење према народу.</a:t>
            </a:r>
          </a:p>
          <a:p>
            <a:r>
              <a:rPr lang="sr-Cyrl-RS" sz="2400" dirty="0" smtClean="0"/>
              <a:t>Цео Стари Завет је припремао народ за долазак и склапање Новог Завета.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829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485888" cy="609600"/>
          </a:xfrm>
        </p:spPr>
        <p:txBody>
          <a:bodyPr>
            <a:normAutofit fontScale="90000"/>
          </a:bodyPr>
          <a:lstStyle/>
          <a:p>
            <a:r>
              <a:rPr lang="sr-Cyrl-RS" sz="4400" dirty="0" smtClean="0"/>
              <a:t>Стари Завет је писан на хебрејском, а Нови Завет на грчком језику.</a:t>
            </a:r>
            <a:endParaRPr lang="en-US" sz="4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40835">
            <a:off x="2138711" y="1897699"/>
            <a:ext cx="5131407" cy="41196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1904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ПИСЦИ СВЕТИХ КЊИГА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Велики део Старог Завета пише Мојсије.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r-Cyrl-RS" dirty="0" smtClean="0"/>
              <a:t>Нови Завет пишу свети Апостоли.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876" y="1142999"/>
            <a:ext cx="3041373" cy="394176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075" y="1219201"/>
            <a:ext cx="4022725" cy="3886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0060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600" dirty="0" smtClean="0"/>
              <a:t>Свака књига у себи садржи низ других књига са сличним темама. 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sz="2400" b="1" dirty="0" smtClean="0"/>
              <a:t>Књиге Старог Завета</a:t>
            </a:r>
            <a:endParaRPr lang="en-US" sz="24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sr-Cyrl-RS" sz="2400" b="1" dirty="0" smtClean="0"/>
              <a:t>Књиге Новог Завета</a:t>
            </a:r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Садржи у себи 39 књига и то:  </a:t>
            </a:r>
            <a:endParaRPr lang="ru-RU" sz="2800" dirty="0">
              <a:solidFill>
                <a:srgbClr val="002060"/>
              </a:solidFill>
            </a:endParaRPr>
          </a:p>
          <a:p>
            <a:pPr marL="118872" indent="0">
              <a:buNone/>
            </a:pPr>
            <a:r>
              <a:rPr lang="ru-RU" sz="2800" dirty="0">
                <a:solidFill>
                  <a:srgbClr val="002060"/>
                </a:solidFill>
              </a:rPr>
              <a:t>1.	Законске;</a:t>
            </a:r>
          </a:p>
          <a:p>
            <a:pPr marL="118872" indent="0">
              <a:buNone/>
            </a:pPr>
            <a:r>
              <a:rPr lang="ru-RU" sz="2800" dirty="0">
                <a:solidFill>
                  <a:srgbClr val="002060"/>
                </a:solidFill>
              </a:rPr>
              <a:t>2.	Историјске;</a:t>
            </a:r>
          </a:p>
          <a:p>
            <a:pPr marL="118872" indent="0">
              <a:buNone/>
            </a:pPr>
            <a:r>
              <a:rPr lang="ru-RU" sz="2800" dirty="0">
                <a:solidFill>
                  <a:srgbClr val="002060"/>
                </a:solidFill>
              </a:rPr>
              <a:t>3.	Поучне или моралне;</a:t>
            </a:r>
          </a:p>
          <a:p>
            <a:pPr marL="118872" indent="0">
              <a:buNone/>
            </a:pPr>
            <a:r>
              <a:rPr lang="ru-RU" sz="2800" dirty="0">
                <a:solidFill>
                  <a:srgbClr val="002060"/>
                </a:solidFill>
              </a:rPr>
              <a:t>4.	Пророчке. </a:t>
            </a:r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ru-RU" dirty="0"/>
              <a:t>Садржи у себи двадесет и седам књига и то: </a:t>
            </a:r>
          </a:p>
          <a:p>
            <a:pPr marL="118872" indent="0">
              <a:buNone/>
            </a:pPr>
            <a:r>
              <a:rPr lang="ru-RU" dirty="0"/>
              <a:t>•	Четири </a:t>
            </a:r>
            <a:r>
              <a:rPr lang="ru-RU" dirty="0" smtClean="0"/>
              <a:t>Јеванђеља;</a:t>
            </a:r>
            <a:endParaRPr lang="ru-RU" dirty="0"/>
          </a:p>
          <a:p>
            <a:pPr marL="118872" indent="0">
              <a:buNone/>
            </a:pPr>
            <a:r>
              <a:rPr lang="ru-RU" dirty="0"/>
              <a:t>•	Дела </a:t>
            </a:r>
            <a:r>
              <a:rPr lang="ru-RU" dirty="0" smtClean="0"/>
              <a:t>апостолска;</a:t>
            </a:r>
            <a:endParaRPr lang="ru-RU" dirty="0"/>
          </a:p>
          <a:p>
            <a:pPr marL="118872" indent="0">
              <a:buNone/>
            </a:pPr>
            <a:r>
              <a:rPr lang="ru-RU" dirty="0"/>
              <a:t>•	Седам саборних </a:t>
            </a:r>
            <a:r>
              <a:rPr lang="ru-RU" dirty="0" smtClean="0"/>
              <a:t>посланица;</a:t>
            </a:r>
            <a:endParaRPr lang="ru-RU" dirty="0"/>
          </a:p>
          <a:p>
            <a:pPr marL="118872" indent="0">
              <a:buNone/>
            </a:pPr>
            <a:r>
              <a:rPr lang="ru-RU" dirty="0"/>
              <a:t>•	Четрнаест посланица апостола </a:t>
            </a:r>
            <a:r>
              <a:rPr lang="ru-RU" dirty="0" smtClean="0"/>
              <a:t>Павла;</a:t>
            </a:r>
            <a:endParaRPr lang="ru-RU" dirty="0"/>
          </a:p>
          <a:p>
            <a:pPr marL="118872" indent="0">
              <a:buNone/>
            </a:pPr>
            <a:r>
              <a:rPr lang="ru-RU" dirty="0"/>
              <a:t>•	Апокалипса светог Јована </a:t>
            </a:r>
            <a:r>
              <a:rPr lang="ru-RU" dirty="0" smtClean="0"/>
              <a:t>Богослова.</a:t>
            </a:r>
            <a:endParaRPr lang="ru-RU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17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</TotalTime>
  <Words>364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                  СВЕТ БИБЛИЈЕ</vt:lpstr>
      <vt:lpstr>Други назив за Библију је  Свето Писмо</vt:lpstr>
      <vt:lpstr>  ИЗВОРИ ПРАВОСЛАВНЕ ВЕРЕ СУ: </vt:lpstr>
      <vt:lpstr>РЕЧ ЗАВЕТ ОЗНАЧАВА САВЕЗ ИЛИ ДОГОВОР БОГА СА ЉУДИМА</vt:lpstr>
      <vt:lpstr>        У Петом разреду учимо:</vt:lpstr>
      <vt:lpstr>ЈОШ НЕКОЛИКО РЕЧИ</vt:lpstr>
      <vt:lpstr>Стари Завет је писан на хебрејском, а Нови Завет на грчком језику.</vt:lpstr>
      <vt:lpstr>ПИСЦИ СВЕТИХ КЊИГА</vt:lpstr>
      <vt:lpstr>Свака књига у себи садржи низ других књига са сличним темама.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СВЕТ БИБЛИЈЕ</dc:title>
  <dc:creator>User</dc:creator>
  <cp:lastModifiedBy>User</cp:lastModifiedBy>
  <cp:revision>7</cp:revision>
  <dcterms:created xsi:type="dcterms:W3CDTF">2006-08-16T00:00:00Z</dcterms:created>
  <dcterms:modified xsi:type="dcterms:W3CDTF">2019-10-26T12:02:09Z</dcterms:modified>
</cp:coreProperties>
</file>