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3648" y="381000"/>
            <a:ext cx="37048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r-Cyrl-CS" altLang="sr-Latn-RS" sz="4000" dirty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ГЛАДАН ЦАР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4572000" cy="43765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400" dirty="0">
                <a:solidFill>
                  <a:prstClr val="black"/>
                </a:solidFill>
                <a:latin typeface="Book Antiqua" pitchFamily="18" charset="0"/>
              </a:rPr>
              <a:t>Путовао шумом цар-пресрете га човек стар, па га зове:</a:t>
            </a:r>
            <a:endParaRPr lang="sr-Latn-CS" altLang="sr-Latn-RS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400" dirty="0">
                <a:solidFill>
                  <a:prstClr val="black"/>
                </a:solidFill>
                <a:latin typeface="Book Antiqua" pitchFamily="18" charset="0"/>
              </a:rPr>
              <a:t>-Дођи море, у прекрасне моје дворе!Ја сам кувар од свих бољи, биће ручак ти по вољи!</a:t>
            </a:r>
            <a:endParaRPr lang="sr-Latn-CS" altLang="sr-Latn-RS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400" dirty="0">
                <a:solidFill>
                  <a:prstClr val="black"/>
                </a:solidFill>
                <a:latin typeface="Book Antiqua" pitchFamily="18" charset="0"/>
              </a:rPr>
              <a:t>Дошао му цар до врата-паучина круну хвата.Колибица јадна,трула... Та за метлу није чула!Хлеб буђав на поду лежи, свуда миши...Царе бежи!</a:t>
            </a:r>
            <a:endParaRPr lang="en-US" altLang="sr-Latn-R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king_01_cli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81" y="6096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328585176-172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581400"/>
            <a:ext cx="2925763" cy="2187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8435181" y="4876800"/>
            <a:ext cx="556419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316287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magesllllll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" y="3581400"/>
            <a:ext cx="2667000" cy="2187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762000"/>
            <a:ext cx="4191000" cy="52599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Иде даље гладан цар.</a:t>
            </a:r>
            <a:r>
              <a:rPr lang="sr-Cyrl-RS" altLang="sr-Latn-RS" sz="23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Пресрете га неки пар.</a:t>
            </a:r>
            <a:endParaRPr lang="sr-Cyrl-RS" altLang="sr-Latn-RS" sz="23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r-Cyrl-RS" altLang="sr-Latn-RS" sz="23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Па га зову:</a:t>
            </a:r>
            <a:endParaRPr lang="sr-Latn-CS" altLang="sr-Latn-RS" sz="23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Дођи, море, у прекрасне наше дворе. Не живимо ми у беди.</a:t>
            </a:r>
            <a:r>
              <a:rPr lang="sr-Cyrl-RS" altLang="sr-Latn-RS" sz="23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Одмори се, царе, једи!</a:t>
            </a:r>
            <a:endParaRPr lang="sr-Latn-CS" altLang="sr-Latn-RS" sz="23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Дошао им цар до врата-куче га за ногу хвата!</a:t>
            </a:r>
            <a:r>
              <a:rPr lang="sr-Cyrl-RS" altLang="sr-Latn-RS" sz="2300" dirty="0">
                <a:solidFill>
                  <a:prstClr val="black"/>
                </a:solidFill>
                <a:latin typeface="Book Antiqua" pitchFamily="18" charset="0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Жена викну (ил гром пуче?)</a:t>
            </a:r>
            <a:r>
              <a:rPr lang="sr-Cyrl-RS" altLang="sr-Latn-RS" sz="2300" dirty="0">
                <a:solidFill>
                  <a:prstClr val="black"/>
                </a:solidFill>
                <a:latin typeface="Book Antiqua" pitchFamily="18" charset="0"/>
              </a:rPr>
              <a:t>:</a:t>
            </a:r>
            <a:endParaRPr lang="sr-Latn-CS" altLang="sr-Latn-RS" sz="23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sr-Cyrl-RS" altLang="sr-Latn-RS" sz="2300" dirty="0">
                <a:solidFill>
                  <a:prstClr val="black"/>
                </a:solidFill>
                <a:latin typeface="Book Antiqua" pitchFamily="18" charset="0"/>
              </a:rPr>
              <a:t>	</a:t>
            </a: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-Зашто ниси везо куче?</a:t>
            </a:r>
            <a:endParaRPr lang="sr-Latn-CS" altLang="sr-Latn-RS" sz="23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r-Cyrl-RS" altLang="sr-Latn-RS" sz="23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Муж одврати:</a:t>
            </a:r>
            <a:endParaRPr lang="sr-Latn-CS" altLang="sr-Latn-RS" sz="23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300" dirty="0">
                <a:solidFill>
                  <a:prstClr val="black"/>
                </a:solidFill>
                <a:latin typeface="Book Antiqua" pitchFamily="18" charset="0"/>
              </a:rPr>
              <a:t>-Ти си крива!</a:t>
            </a:r>
            <a:endParaRPr lang="en-US" altLang="sr-Latn-RS" sz="28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467600" y="5768975"/>
            <a:ext cx="838200" cy="860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55471">
            <a:off x="533400" y="1314575"/>
            <a:ext cx="4572000" cy="42288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Заметну се свађа жива.</a:t>
            </a:r>
            <a:r>
              <a:rPr lang="sr-Cyrl-RS" altLang="sr-Latn-R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Лете лонци и крпаре.</a:t>
            </a:r>
            <a:r>
              <a:rPr lang="sr-Cyrl-RS" altLang="sr-Latn-R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Док си читав</a:t>
            </a:r>
            <a:r>
              <a:rPr lang="sr-Cyrl-RS" altLang="sr-Latn-R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-</a:t>
            </a:r>
            <a:r>
              <a:rPr lang="sr-Cyrl-RS" altLang="sr-Latn-R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бежи царе!</a:t>
            </a:r>
            <a:endParaRPr lang="sr-Latn-CS" altLang="sr-Latn-RS" sz="2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r-Cyrl-RS" altLang="sr-Latn-RS" sz="2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r-Cyrl-RS" altLang="sr-Latn-RS" sz="2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Цар побеже, шта да ради?</a:t>
            </a:r>
            <a:r>
              <a:rPr lang="sr-Cyrl-RS" altLang="sr-Latn-R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Хоће л умрети од глади?</a:t>
            </a:r>
            <a:endParaRPr lang="sr-Latn-CS" altLang="sr-Latn-RS" sz="28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17658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4429299-king-ru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93" y="3562225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8077200" y="50292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4572000" cy="37117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Ал сирото дете младо поклони се цару радо.Па га зове:</a:t>
            </a:r>
            <a:endParaRPr lang="sr-Latn-CS" altLang="sr-Latn-RS" sz="2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r-Cyrl-RS" altLang="sr-Latn-RS" sz="2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-Царе, прости, нису за нас такви гости. Ми смо деца, скромни, мали, ал би љубав теби дали.</a:t>
            </a:r>
            <a:endParaRPr lang="en-US" altLang="sr-Latn-RS" sz="28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3" name="Picture 2" descr="king_01_cli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1573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rpska-d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8612"/>
            <a:ext cx="31877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962400" y="5715000"/>
            <a:ext cx="990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0"/>
            <a:ext cx="58674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C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Дошао им цар до врата:</a:t>
            </a:r>
            <a:r>
              <a:rPr lang="sr-Latn-C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/>
            </a:r>
            <a:br>
              <a:rPr lang="sr-Latn-C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</a:br>
            <a:r>
              <a:rPr lang="sr-Cyrl-C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-Загрлио братић брата!</a:t>
            </a:r>
            <a:r>
              <a:rPr lang="sr-Cyrl-R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 </a:t>
            </a:r>
            <a:r>
              <a:rPr lang="sr-Cyrl-C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Сеја мила прави реда, а на столу тегла меда!</a:t>
            </a:r>
            <a:r>
              <a:rPr lang="sr-Latn-C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/>
            </a:r>
            <a:br>
              <a:rPr lang="sr-Latn-C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</a:br>
            <a:r>
              <a:rPr lang="sr-Cyrl-CS" altLang="sr-Latn-RS" sz="2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Наједе се богат цар и даде им богат дар!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 descr="1046_deca-zagrljena-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78" y="2819400"/>
            <a:ext cx="4975225" cy="361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772400" y="5410200"/>
            <a:ext cx="914400" cy="1020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sp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88912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spov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4384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603672">
            <a:off x="3663872" y="1177167"/>
            <a:ext cx="4572000" cy="4342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sr-Cyrl-CS" altLang="sr-Latn-RS" sz="2800" b="1" dirty="0">
                <a:solidFill>
                  <a:srgbClr val="7030A0"/>
                </a:solidFill>
                <a:latin typeface="Book Antiqua" pitchFamily="18" charset="0"/>
              </a:rPr>
              <a:t>Гладан цар је Бог, вазда гладан на</a:t>
            </a:r>
            <a:r>
              <a:rPr lang="sr-Cyrl-RS" altLang="sr-Latn-RS" sz="2800" b="1" dirty="0">
                <a:solidFill>
                  <a:srgbClr val="7030A0"/>
                </a:solidFill>
                <a:latin typeface="Book Antiqua" pitchFamily="18" charset="0"/>
              </a:rPr>
              <a:t>ш</a:t>
            </a:r>
            <a:r>
              <a:rPr lang="sr-Cyrl-CS" altLang="sr-Latn-RS" sz="2800" b="1" dirty="0">
                <a:solidFill>
                  <a:srgbClr val="7030A0"/>
                </a:solidFill>
                <a:latin typeface="Book Antiqua" pitchFamily="18" charset="0"/>
              </a:rPr>
              <a:t>ег спасења.</a:t>
            </a:r>
            <a:r>
              <a:rPr lang="sr-Cyrl-CS" altLang="sr-Latn-RS" sz="2800" b="1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endParaRPr lang="sr-Cyrl-RS" altLang="sr-Latn-RS" sz="2800" b="1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sr-Cyrl-RS" altLang="sr-Latn-RS" sz="2800" b="1" dirty="0">
                <a:solidFill>
                  <a:prstClr val="black"/>
                </a:solidFill>
                <a:latin typeface="Book Antiqua" pitchFamily="18" charset="0"/>
              </a:rPr>
              <a:t>	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sr-Cyrl-RS" altLang="sr-Latn-RS" sz="3000" b="1" dirty="0">
                <a:solidFill>
                  <a:prstClr val="black"/>
                </a:solidFill>
                <a:latin typeface="Book Antiqua" pitchFamily="18" charset="0"/>
              </a:rPr>
              <a:t>	</a:t>
            </a:r>
            <a:r>
              <a:rPr lang="sr-Cyrl-CS" altLang="sr-Latn-RS" sz="3000" b="1" dirty="0">
                <a:solidFill>
                  <a:srgbClr val="002060"/>
                </a:solidFill>
                <a:latin typeface="Book Antiqua" pitchFamily="18" charset="0"/>
              </a:rPr>
              <a:t>Прва колибица је наша душа хвалисавица, који своје грехе не види, па их самим тим и не чисти у светој тајни исповести.</a:t>
            </a:r>
            <a:endParaRPr lang="en-US" altLang="sr-Latn-RS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153400" y="54102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74245"/>
            <a:ext cx="4572000" cy="37117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srgbClr val="00B050"/>
                </a:solidFill>
                <a:latin typeface="Book Antiqua" pitchFamily="18" charset="0"/>
              </a:rPr>
              <a:t>Друга колиба је душа људи који за све окривљују друге, а себе оправдавају.</a:t>
            </a:r>
            <a:endParaRPr lang="sr-Latn-CS" altLang="sr-Latn-RS" sz="2800" dirty="0">
              <a:solidFill>
                <a:srgbClr val="00B050"/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r-Cyrl-RS" altLang="sr-Latn-RS" sz="2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srgbClr val="00B050"/>
                </a:solidFill>
                <a:latin typeface="Book Antiqua" pitchFamily="18" charset="0"/>
              </a:rPr>
              <a:t>Како би Бог могао пребивати у таквим душама?</a:t>
            </a:r>
            <a:endParaRPr lang="sr-Latn-CS" altLang="sr-Latn-RS" sz="28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8100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553200" y="5286030"/>
            <a:ext cx="1066800" cy="886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bor svih svet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228600"/>
            <a:ext cx="701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276600"/>
            <a:ext cx="4572000" cy="3194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prstClr val="black"/>
                </a:solidFill>
                <a:latin typeface="Book Antiqua" pitchFamily="18" charset="0"/>
              </a:rPr>
              <a:t>Трећа колиба је душа праведника, који су смирени и чисти као деца. Мир и љубав, који владају у њима су Богу слатки као мед, те радо пребива у њима и даје им своју благодат.</a:t>
            </a:r>
            <a:endParaRPr lang="en-US" altLang="sr-Latn-RS" sz="2800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</TotalTime>
  <Words>259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2006-08-16T00:00:00Z</dcterms:created>
  <dcterms:modified xsi:type="dcterms:W3CDTF">2020-04-03T11:47:05Z</dcterms:modified>
</cp:coreProperties>
</file>