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-4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8DBF-2D83-4643-8EBC-A57C1EBF3C2D}" type="datetimeFigureOut">
              <a:rPr lang="sr-Latn-RS" smtClean="0"/>
              <a:t>8.4.2020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48F0-4189-4C51-803F-B70E91CBA83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19532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8DBF-2D83-4643-8EBC-A57C1EBF3C2D}" type="datetimeFigureOut">
              <a:rPr lang="sr-Latn-RS" smtClean="0"/>
              <a:t>8.4.2020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48F0-4189-4C51-803F-B70E91CBA83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8178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8DBF-2D83-4643-8EBC-A57C1EBF3C2D}" type="datetimeFigureOut">
              <a:rPr lang="sr-Latn-RS" smtClean="0"/>
              <a:t>8.4.2020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48F0-4189-4C51-803F-B70E91CBA83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173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8DBF-2D83-4643-8EBC-A57C1EBF3C2D}" type="datetimeFigureOut">
              <a:rPr lang="sr-Latn-RS" smtClean="0"/>
              <a:t>8.4.2020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48F0-4189-4C51-803F-B70E91CBA83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44378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8DBF-2D83-4643-8EBC-A57C1EBF3C2D}" type="datetimeFigureOut">
              <a:rPr lang="sr-Latn-RS" smtClean="0"/>
              <a:t>8.4.2020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48F0-4189-4C51-803F-B70E91CBA83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1026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8DBF-2D83-4643-8EBC-A57C1EBF3C2D}" type="datetimeFigureOut">
              <a:rPr lang="sr-Latn-RS" smtClean="0"/>
              <a:t>8.4.2020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48F0-4189-4C51-803F-B70E91CBA83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4344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8DBF-2D83-4643-8EBC-A57C1EBF3C2D}" type="datetimeFigureOut">
              <a:rPr lang="sr-Latn-RS" smtClean="0"/>
              <a:t>8.4.2020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48F0-4189-4C51-803F-B70E91CBA83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34194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8DBF-2D83-4643-8EBC-A57C1EBF3C2D}" type="datetimeFigureOut">
              <a:rPr lang="sr-Latn-RS" smtClean="0"/>
              <a:t>8.4.2020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48F0-4189-4C51-803F-B70E91CBA83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5771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8DBF-2D83-4643-8EBC-A57C1EBF3C2D}" type="datetimeFigureOut">
              <a:rPr lang="sr-Latn-RS" smtClean="0"/>
              <a:t>8.4.2020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48F0-4189-4C51-803F-B70E91CBA83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5277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8DBF-2D83-4643-8EBC-A57C1EBF3C2D}" type="datetimeFigureOut">
              <a:rPr lang="sr-Latn-RS" smtClean="0"/>
              <a:t>8.4.2020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48F0-4189-4C51-803F-B70E91CBA83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20101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8DBF-2D83-4643-8EBC-A57C1EBF3C2D}" type="datetimeFigureOut">
              <a:rPr lang="sr-Latn-RS" smtClean="0"/>
              <a:t>8.4.2020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48F0-4189-4C51-803F-B70E91CBA83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049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08DBF-2D83-4643-8EBC-A57C1EBF3C2D}" type="datetimeFigureOut">
              <a:rPr lang="sr-Latn-RS" smtClean="0"/>
              <a:t>8.4.2020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948F0-4189-4C51-803F-B70E91CBA83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7997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0">
              <a:schemeClr val="accent1">
                <a:alpha val="98000"/>
              </a:schemeClr>
            </a:glow>
            <a:reflection stA="0" endPos="65000" dist="508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26" y="203843"/>
            <a:ext cx="3165747" cy="907493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pPr algn="ctr"/>
            <a:r>
              <a:rPr lang="sr-Cyrl-RS" dirty="0" smtClean="0">
                <a:solidFill>
                  <a:srgbClr val="FF0000"/>
                </a:solidFill>
              </a:rPr>
              <a:t>Асоцијације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4423637"/>
            <a:ext cx="10515600" cy="1339764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8800" dirty="0" smtClean="0">
                <a:solidFill>
                  <a:srgbClr val="FF0000"/>
                </a:solidFill>
              </a:rPr>
              <a:t>У сусрет Васкрсу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3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80024"/>
              </p:ext>
            </p:extLst>
          </p:nvPr>
        </p:nvGraphicFramePr>
        <p:xfrm>
          <a:off x="0" y="0"/>
          <a:ext cx="12192000" cy="687309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xmlns="" val="2354869526"/>
                    </a:ext>
                  </a:extLst>
                </a:gridCol>
                <a:gridCol w="4064020">
                  <a:extLst>
                    <a:ext uri="{9D8B030D-6E8A-4147-A177-3AD203B41FA5}">
                      <a16:colId xmlns:a16="http://schemas.microsoft.com/office/drawing/2014/main" xmlns="" val="2350754"/>
                    </a:ext>
                  </a:extLst>
                </a:gridCol>
                <a:gridCol w="4051280">
                  <a:extLst>
                    <a:ext uri="{9D8B030D-6E8A-4147-A177-3AD203B41FA5}">
                      <a16:colId xmlns:a16="http://schemas.microsoft.com/office/drawing/2014/main" xmlns="" val="1395384480"/>
                    </a:ext>
                  </a:extLst>
                </a:gridCol>
              </a:tblGrid>
              <a:tr h="611109">
                <a:tc>
                  <a:txBody>
                    <a:bodyPr/>
                    <a:lstStyle/>
                    <a:p>
                      <a:pPr algn="ctr"/>
                      <a:r>
                        <a:rPr lang="sr-Cyrl-RS" sz="3200" b="0" dirty="0"/>
                        <a:t>Брзо трчи</a:t>
                      </a:r>
                      <a:endParaRPr lang="sr-Latn-RS" sz="3200" b="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R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3200" b="0" dirty="0"/>
                        <a:t>Кокошка</a:t>
                      </a:r>
                      <a:endParaRPr lang="sr-Latn-RS" sz="3200" b="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5669695"/>
                  </a:ext>
                </a:extLst>
              </a:tr>
              <a:tr h="611109">
                <a:tc>
                  <a:txBody>
                    <a:bodyPr/>
                    <a:lstStyle/>
                    <a:p>
                      <a:pPr algn="ctr"/>
                      <a:r>
                        <a:rPr lang="sr-Cyrl-RS" sz="3200" dirty="0"/>
                        <a:t>Душко</a:t>
                      </a:r>
                      <a:endParaRPr lang="sr-Latn-RS" sz="3200" b="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R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3200" dirty="0"/>
                        <a:t>Гуска</a:t>
                      </a:r>
                      <a:endParaRPr lang="sr-Latn-RS" sz="3200" b="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8290191"/>
                  </a:ext>
                </a:extLst>
              </a:tr>
              <a:tr h="611109">
                <a:tc>
                  <a:txBody>
                    <a:bodyPr/>
                    <a:lstStyle/>
                    <a:p>
                      <a:pPr algn="ctr"/>
                      <a:r>
                        <a:rPr lang="sr-Cyrl-RS" sz="3200" dirty="0"/>
                        <a:t>Купус</a:t>
                      </a:r>
                      <a:endParaRPr lang="sr-Latn-RS" sz="3200" b="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3200" dirty="0"/>
                        <a:t>Асоцијације</a:t>
                      </a:r>
                      <a:endParaRPr lang="sr-Latn-R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3200" dirty="0"/>
                        <a:t>Ној</a:t>
                      </a:r>
                      <a:endParaRPr lang="sr-Latn-RS" sz="3200" b="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8333212"/>
                  </a:ext>
                </a:extLst>
              </a:tr>
              <a:tr h="611109">
                <a:tc>
                  <a:txBody>
                    <a:bodyPr/>
                    <a:lstStyle/>
                    <a:p>
                      <a:pPr algn="ctr"/>
                      <a:r>
                        <a:rPr lang="sr-Cyrl-RS" sz="3200" dirty="0"/>
                        <a:t>Шаргарепа</a:t>
                      </a:r>
                      <a:endParaRPr lang="sr-Latn-RS" sz="3200" b="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R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3200" dirty="0"/>
                        <a:t>Ћурка</a:t>
                      </a:r>
                      <a:endParaRPr lang="sr-Latn-RS" sz="3200" b="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4815173"/>
                  </a:ext>
                </a:extLst>
              </a:tr>
              <a:tr h="611109">
                <a:tc>
                  <a:txBody>
                    <a:bodyPr/>
                    <a:lstStyle/>
                    <a:p>
                      <a:pPr algn="ctr"/>
                      <a:r>
                        <a:rPr lang="sr-Cyrl-RS" sz="3200" b="1" dirty="0">
                          <a:solidFill>
                            <a:srgbClr val="FF0000"/>
                          </a:solidFill>
                        </a:rPr>
                        <a:t>Зец</a:t>
                      </a:r>
                      <a:endParaRPr lang="sr-Latn-R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R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3200" b="1" dirty="0">
                          <a:solidFill>
                            <a:srgbClr val="FF0000"/>
                          </a:solidFill>
                        </a:rPr>
                        <a:t>Јаје</a:t>
                      </a:r>
                      <a:endParaRPr lang="sr-Latn-RS" sz="3200" b="1" i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12089"/>
                  </a:ext>
                </a:extLst>
              </a:tr>
              <a:tr h="746910">
                <a:tc>
                  <a:txBody>
                    <a:bodyPr/>
                    <a:lstStyle/>
                    <a:p>
                      <a:pPr algn="ctr"/>
                      <a:endParaRPr lang="sr-Latn-RS" sz="3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4400" b="1" dirty="0">
                          <a:solidFill>
                            <a:schemeClr val="bg1"/>
                          </a:solidFill>
                        </a:rPr>
                        <a:t>Ускрс</a:t>
                      </a:r>
                      <a:endParaRPr lang="sr-Latn-RS" sz="3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R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8106962"/>
                  </a:ext>
                </a:extLst>
              </a:tr>
              <a:tr h="611109">
                <a:tc>
                  <a:txBody>
                    <a:bodyPr/>
                    <a:lstStyle/>
                    <a:p>
                      <a:pPr algn="ctr"/>
                      <a:r>
                        <a:rPr lang="sr-Cyrl-RS" sz="3200" b="1" dirty="0">
                          <a:solidFill>
                            <a:srgbClr val="FF0000"/>
                          </a:solidFill>
                        </a:rPr>
                        <a:t>Боје</a:t>
                      </a:r>
                      <a:endParaRPr lang="sr-Latn-R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R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3200" b="1" dirty="0">
                          <a:solidFill>
                            <a:srgbClr val="FF0000"/>
                          </a:solidFill>
                        </a:rPr>
                        <a:t>Пролеће</a:t>
                      </a:r>
                      <a:endParaRPr lang="sr-Latn-R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0124656"/>
                  </a:ext>
                </a:extLst>
              </a:tr>
              <a:tr h="611109">
                <a:tc>
                  <a:txBody>
                    <a:bodyPr/>
                    <a:lstStyle/>
                    <a:p>
                      <a:pPr algn="ctr"/>
                      <a:r>
                        <a:rPr lang="sr-Cyrl-RS" sz="3200" dirty="0"/>
                        <a:t>Црвена</a:t>
                      </a:r>
                      <a:endParaRPr lang="sr-Latn-RS" sz="3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R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3200" dirty="0"/>
                        <a:t>Годишње доба</a:t>
                      </a:r>
                      <a:endParaRPr lang="sr-Latn-RS" sz="3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1623630"/>
                  </a:ext>
                </a:extLst>
              </a:tr>
              <a:tr h="611109">
                <a:tc>
                  <a:txBody>
                    <a:bodyPr/>
                    <a:lstStyle/>
                    <a:p>
                      <a:pPr algn="ctr"/>
                      <a:r>
                        <a:rPr lang="sr-Cyrl-RS" sz="3200" dirty="0"/>
                        <a:t>Жута</a:t>
                      </a:r>
                      <a:endParaRPr lang="sr-Latn-RS" sz="3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R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3200" dirty="0"/>
                        <a:t>21. Март</a:t>
                      </a:r>
                      <a:endParaRPr lang="sr-Latn-RS" sz="3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9191899"/>
                  </a:ext>
                </a:extLst>
              </a:tr>
              <a:tr h="611109">
                <a:tc>
                  <a:txBody>
                    <a:bodyPr/>
                    <a:lstStyle/>
                    <a:p>
                      <a:pPr algn="ctr"/>
                      <a:r>
                        <a:rPr lang="sr-Cyrl-RS" sz="3200" dirty="0"/>
                        <a:t>Наранџаста</a:t>
                      </a:r>
                      <a:endParaRPr lang="sr-Latn-RS" sz="3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R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3200" dirty="0"/>
                        <a:t>Висибаба</a:t>
                      </a:r>
                      <a:endParaRPr lang="sr-Latn-RS" sz="3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7477712"/>
                  </a:ext>
                </a:extLst>
              </a:tr>
              <a:tr h="611109">
                <a:tc>
                  <a:txBody>
                    <a:bodyPr/>
                    <a:lstStyle/>
                    <a:p>
                      <a:pPr algn="ctr"/>
                      <a:r>
                        <a:rPr lang="sr-Cyrl-RS" sz="3200" dirty="0"/>
                        <a:t>Бела</a:t>
                      </a:r>
                      <a:endParaRPr lang="sr-Latn-RS" sz="3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R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3200" dirty="0"/>
                        <a:t>Ласта</a:t>
                      </a:r>
                      <a:endParaRPr lang="sr-Latn-RS" sz="3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7195950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90550" y="77926"/>
            <a:ext cx="3028950" cy="46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/>
              <a:t>А 1</a:t>
            </a:r>
            <a:endParaRPr lang="sr-Latn-RS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4152900" y="3122220"/>
            <a:ext cx="3886200" cy="628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>
                <a:solidFill>
                  <a:srgbClr val="FF0000"/>
                </a:solidFill>
              </a:rPr>
              <a:t>Коначно решење</a:t>
            </a:r>
            <a:endParaRPr lang="sr-Latn-RS" sz="3200" b="1" dirty="0">
              <a:solidFill>
                <a:srgbClr val="FF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90550" y="668477"/>
            <a:ext cx="3028950" cy="46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/>
              <a:t>А 2</a:t>
            </a:r>
            <a:endParaRPr lang="sr-Latn-RS" sz="3200" dirty="0"/>
          </a:p>
        </p:txBody>
      </p:sp>
      <p:sp>
        <p:nvSpPr>
          <p:cNvPr id="27" name="Rounded Rectangle 26"/>
          <p:cNvSpPr/>
          <p:nvPr/>
        </p:nvSpPr>
        <p:spPr>
          <a:xfrm>
            <a:off x="590550" y="1287601"/>
            <a:ext cx="3028950" cy="46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/>
              <a:t>А 3</a:t>
            </a:r>
            <a:endParaRPr lang="sr-Latn-RS" sz="3200" dirty="0"/>
          </a:p>
        </p:txBody>
      </p:sp>
      <p:sp>
        <p:nvSpPr>
          <p:cNvPr id="28" name="Rounded Rectangle 27"/>
          <p:cNvSpPr/>
          <p:nvPr/>
        </p:nvSpPr>
        <p:spPr>
          <a:xfrm>
            <a:off x="590550" y="1906726"/>
            <a:ext cx="3028950" cy="46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/>
              <a:t>А 4</a:t>
            </a:r>
            <a:endParaRPr lang="sr-Latn-RS" sz="3200" dirty="0"/>
          </a:p>
        </p:txBody>
      </p:sp>
      <p:sp>
        <p:nvSpPr>
          <p:cNvPr id="29" name="Rounded Rectangle 28"/>
          <p:cNvSpPr/>
          <p:nvPr/>
        </p:nvSpPr>
        <p:spPr>
          <a:xfrm>
            <a:off x="590550" y="2525851"/>
            <a:ext cx="3028950" cy="46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Решење А</a:t>
            </a:r>
            <a:endParaRPr lang="sr-Latn-R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62975" y="77926"/>
            <a:ext cx="3028950" cy="46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/>
              <a:t>Б 1</a:t>
            </a:r>
            <a:endParaRPr lang="sr-Latn-RS" sz="3200" dirty="0"/>
          </a:p>
        </p:txBody>
      </p:sp>
      <p:sp>
        <p:nvSpPr>
          <p:cNvPr id="31" name="Rounded Rectangle 30"/>
          <p:cNvSpPr/>
          <p:nvPr/>
        </p:nvSpPr>
        <p:spPr>
          <a:xfrm>
            <a:off x="8562975" y="687529"/>
            <a:ext cx="3028950" cy="46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/>
              <a:t>Б 2</a:t>
            </a:r>
            <a:endParaRPr lang="sr-Latn-RS" sz="3200" dirty="0"/>
          </a:p>
        </p:txBody>
      </p:sp>
      <p:sp>
        <p:nvSpPr>
          <p:cNvPr id="32" name="Rounded Rectangle 31"/>
          <p:cNvSpPr/>
          <p:nvPr/>
        </p:nvSpPr>
        <p:spPr>
          <a:xfrm>
            <a:off x="8562975" y="1278077"/>
            <a:ext cx="3028950" cy="46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/>
              <a:t>Б 3</a:t>
            </a:r>
            <a:endParaRPr lang="sr-Latn-RS" sz="3200" dirty="0"/>
          </a:p>
        </p:txBody>
      </p:sp>
      <p:sp>
        <p:nvSpPr>
          <p:cNvPr id="33" name="Rounded Rectangle 32"/>
          <p:cNvSpPr/>
          <p:nvPr/>
        </p:nvSpPr>
        <p:spPr>
          <a:xfrm>
            <a:off x="8562975" y="1897201"/>
            <a:ext cx="3028950" cy="46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/>
              <a:t>Б 4</a:t>
            </a:r>
            <a:endParaRPr lang="sr-Latn-RS" sz="3200" dirty="0"/>
          </a:p>
        </p:txBody>
      </p:sp>
      <p:sp>
        <p:nvSpPr>
          <p:cNvPr id="34" name="Rounded Rectangle 33"/>
          <p:cNvSpPr/>
          <p:nvPr/>
        </p:nvSpPr>
        <p:spPr>
          <a:xfrm>
            <a:off x="8562975" y="2525851"/>
            <a:ext cx="3028950" cy="46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Решење Б</a:t>
            </a:r>
            <a:endParaRPr lang="sr-Latn-R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90550" y="3887926"/>
            <a:ext cx="3028950" cy="46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Решење Ц</a:t>
            </a:r>
            <a:endParaRPr lang="sr-Latn-R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90550" y="4507051"/>
            <a:ext cx="3028950" cy="46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/>
              <a:t>Ц 1</a:t>
            </a:r>
            <a:endParaRPr lang="sr-Latn-RS" sz="3200" dirty="0"/>
          </a:p>
        </p:txBody>
      </p:sp>
      <p:sp>
        <p:nvSpPr>
          <p:cNvPr id="37" name="Rounded Rectangle 36"/>
          <p:cNvSpPr/>
          <p:nvPr/>
        </p:nvSpPr>
        <p:spPr>
          <a:xfrm>
            <a:off x="590550" y="5116651"/>
            <a:ext cx="3028950" cy="46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/>
              <a:t>Ц 2</a:t>
            </a:r>
            <a:endParaRPr lang="sr-Latn-RS" sz="3200" dirty="0"/>
          </a:p>
        </p:txBody>
      </p:sp>
      <p:sp>
        <p:nvSpPr>
          <p:cNvPr id="38" name="Rounded Rectangle 37"/>
          <p:cNvSpPr/>
          <p:nvPr/>
        </p:nvSpPr>
        <p:spPr>
          <a:xfrm>
            <a:off x="590550" y="5728850"/>
            <a:ext cx="3028950" cy="46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/>
              <a:t>Ц 3</a:t>
            </a:r>
            <a:endParaRPr lang="sr-Latn-RS" sz="3200" dirty="0"/>
          </a:p>
        </p:txBody>
      </p:sp>
      <p:sp>
        <p:nvSpPr>
          <p:cNvPr id="39" name="Rounded Rectangle 38"/>
          <p:cNvSpPr/>
          <p:nvPr/>
        </p:nvSpPr>
        <p:spPr>
          <a:xfrm>
            <a:off x="590550" y="6324600"/>
            <a:ext cx="3028950" cy="46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/>
              <a:t>Ц 4</a:t>
            </a:r>
            <a:endParaRPr lang="sr-Latn-RS" sz="3200" dirty="0"/>
          </a:p>
        </p:txBody>
      </p:sp>
      <p:sp>
        <p:nvSpPr>
          <p:cNvPr id="40" name="Rounded Rectangle 39"/>
          <p:cNvSpPr/>
          <p:nvPr/>
        </p:nvSpPr>
        <p:spPr>
          <a:xfrm>
            <a:off x="8562975" y="3887926"/>
            <a:ext cx="3028950" cy="46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Решење Д</a:t>
            </a:r>
            <a:endParaRPr lang="sr-Latn-R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8562975" y="4497528"/>
            <a:ext cx="3028950" cy="46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/>
              <a:t>Д 1</a:t>
            </a:r>
            <a:endParaRPr lang="sr-Latn-RS" sz="3200" dirty="0"/>
          </a:p>
        </p:txBody>
      </p:sp>
      <p:sp>
        <p:nvSpPr>
          <p:cNvPr id="42" name="Rounded Rectangle 41"/>
          <p:cNvSpPr/>
          <p:nvPr/>
        </p:nvSpPr>
        <p:spPr>
          <a:xfrm>
            <a:off x="8562975" y="5126182"/>
            <a:ext cx="3028950" cy="46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/>
              <a:t>Д 2</a:t>
            </a:r>
            <a:endParaRPr lang="sr-Latn-RS" sz="3200" dirty="0"/>
          </a:p>
        </p:txBody>
      </p:sp>
      <p:sp>
        <p:nvSpPr>
          <p:cNvPr id="43" name="Rounded Rectangle 42"/>
          <p:cNvSpPr/>
          <p:nvPr/>
        </p:nvSpPr>
        <p:spPr>
          <a:xfrm>
            <a:off x="8562975" y="5726250"/>
            <a:ext cx="3028950" cy="46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/>
              <a:t>Д 3</a:t>
            </a:r>
            <a:endParaRPr lang="sr-Latn-RS" sz="3200" dirty="0"/>
          </a:p>
        </p:txBody>
      </p:sp>
      <p:sp>
        <p:nvSpPr>
          <p:cNvPr id="44" name="Rounded Rectangle 43"/>
          <p:cNvSpPr/>
          <p:nvPr/>
        </p:nvSpPr>
        <p:spPr>
          <a:xfrm>
            <a:off x="8562975" y="6328489"/>
            <a:ext cx="3028950" cy="46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/>
              <a:t>Д 4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107677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72</Words>
  <Application>Microsoft Office PowerPoint</Application>
  <PresentationFormat>Custom</PresentationFormat>
  <Paragraphs>45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Асоцијације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Darko Popović</dc:creator>
  <cp:lastModifiedBy>User</cp:lastModifiedBy>
  <cp:revision>11</cp:revision>
  <dcterms:created xsi:type="dcterms:W3CDTF">2016-04-25T19:03:45Z</dcterms:created>
  <dcterms:modified xsi:type="dcterms:W3CDTF">2020-04-08T13:40:20Z</dcterms:modified>
</cp:coreProperties>
</file>