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 је Исус Христос?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Православни хришћани своју веру у Бога- Свету Тројицу исповедају приликом крштења и то речима- у име Оца и Сина и Светога Духа.</a:t>
            </a:r>
          </a:p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Дакле наш Бог је Света Тројица: Бог Отац, Бог Син и Бог Дух Свети.</a:t>
            </a:r>
          </a:p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Друго лице Свете Тројице је Исус Христос.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Стари Завет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sr-Cyrl-RS" dirty="0" smtClean="0">
                <a:solidFill>
                  <a:schemeClr val="accent5">
                    <a:lumMod val="50000"/>
                  </a:schemeClr>
                </a:solidFill>
              </a:rPr>
              <a:t>Први део Библије говори о животу Јевреја. Они су имали јасну слику ко је њихов Бог. Добили су обећање од Бога да ће доћи Месија-Исус Христос који ће открити Бога у потпуности.</a:t>
            </a:r>
          </a:p>
          <a:p>
            <a:r>
              <a:rPr lang="sr-Cyrl-RS" dirty="0" smtClean="0">
                <a:solidFill>
                  <a:schemeClr val="accent5">
                    <a:lumMod val="50000"/>
                  </a:schemeClr>
                </a:solidFill>
              </a:rPr>
              <a:t>Све приче и догађаји који су се десили у Старом Завету најављивали су долазак Исуса Христа. Дакле читава историја Јевреја била је усмерена на ишчекивање Христовг доласка.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Нови Завет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Нови Завет, други део Библије, је испуњење обећања које је дато Јеврејима у Старом Завету!!!</a:t>
            </a:r>
          </a:p>
          <a:p>
            <a:r>
              <a:rPr lang="sr-Cyrl-RS" dirty="0" smtClean="0"/>
              <a:t>Христос је дошао!</a:t>
            </a:r>
          </a:p>
          <a:p>
            <a:r>
              <a:rPr lang="sr-Cyrl-RS" dirty="0" smtClean="0"/>
              <a:t>Долазак и рођење Христово је историјска прекретница која дели стару и нову еру.</a:t>
            </a:r>
          </a:p>
          <a:p>
            <a:r>
              <a:rPr lang="sr-Cyrl-RS" dirty="0" smtClean="0"/>
              <a:t>Нови Завет описује живот, дело и чуда Исуса Христа.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3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Разлике и сличности између Старог и Новог Завета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СТАРИ ЗАВЕТ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 smtClean="0"/>
              <a:t>Вера у једног Бога-Јахвеа;</a:t>
            </a:r>
          </a:p>
          <a:p>
            <a:r>
              <a:rPr lang="sr-Cyrl-RS" dirty="0" smtClean="0"/>
              <a:t>Описује живот Јевреја; </a:t>
            </a:r>
          </a:p>
          <a:p>
            <a:r>
              <a:rPr lang="sr-Cyrl-RS" dirty="0" smtClean="0"/>
              <a:t>Очекује долазак Исуса Христа;</a:t>
            </a:r>
          </a:p>
          <a:p>
            <a:r>
              <a:rPr lang="sr-Cyrl-RS" b="1" dirty="0" smtClean="0"/>
              <a:t>Упућује на Нови Завет!!!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НОВИ ЗАВЕТ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Cyrl-RS" dirty="0" smtClean="0"/>
              <a:t>Вера у једног Бога-Свету Тројицу;</a:t>
            </a:r>
          </a:p>
          <a:p>
            <a:r>
              <a:rPr lang="sr-Cyrl-RS" dirty="0" smtClean="0"/>
              <a:t>Описује ширење Хришћанства свим народима; </a:t>
            </a:r>
          </a:p>
          <a:p>
            <a:r>
              <a:rPr lang="sr-Cyrl-RS" dirty="0" smtClean="0"/>
              <a:t>Описује долазак и живот Исуса Христа;</a:t>
            </a:r>
          </a:p>
          <a:p>
            <a:r>
              <a:rPr lang="sr-Cyrl-RS" b="1" dirty="0" smtClean="0"/>
              <a:t>Испуњава обећања дата у Старом Завету!!!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09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Јеванђеље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Cyrl-RS" dirty="0" smtClean="0"/>
              <a:t>У прве четири књиге Новог Завета, које се зову </a:t>
            </a:r>
            <a:r>
              <a:rPr lang="sr-Cyrl-RS" dirty="0" smtClean="0">
                <a:solidFill>
                  <a:srgbClr val="C00000"/>
                </a:solidFill>
              </a:rPr>
              <a:t>Јеванђеља</a:t>
            </a:r>
            <a:r>
              <a:rPr lang="sr-Cyrl-RS" dirty="0" smtClean="0"/>
              <a:t>, описан је живот, дело и рад Исуса Христа. Христос је у потпуности открио </a:t>
            </a:r>
            <a:r>
              <a:rPr lang="sr-Cyrl-RS" dirty="0" smtClean="0">
                <a:solidFill>
                  <a:srgbClr val="C00000"/>
                </a:solidFill>
              </a:rPr>
              <a:t>ко је наш Бог</a:t>
            </a:r>
            <a:r>
              <a:rPr lang="sr-Cyrl-RS" dirty="0" smtClean="0"/>
              <a:t>. </a:t>
            </a:r>
          </a:p>
          <a:p>
            <a:r>
              <a:rPr lang="sr-Cyrl-RS" dirty="0" smtClean="0"/>
              <a:t>Матеј, Марко, Лука и Јован су детаљно и постепено описали како је то Христос открио Бога и открио нам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праву веру</a:t>
            </a:r>
            <a:r>
              <a:rPr lang="sr-Cyrl-RS" dirty="0" smtClean="0"/>
              <a:t>. </a:t>
            </a:r>
          </a:p>
          <a:p>
            <a:r>
              <a:rPr lang="sr-Cyrl-RS" dirty="0" smtClean="0"/>
              <a:t>Данас 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кроз прославу многих празника </a:t>
            </a:r>
            <a:r>
              <a:rPr lang="sr-Cyrl-RS" dirty="0" smtClean="0"/>
              <a:t>ми се сећамо Христовог живота и његове мисије.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Празници у којима се сећамо живота, рада и обећања Исуса Христа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smtClean="0">
                <a:latin typeface="Bradley Hand ITC" panose="03070402050302030203" pitchFamily="66" charset="0"/>
              </a:rPr>
              <a:t>Божић</a:t>
            </a:r>
          </a:p>
          <a:p>
            <a:r>
              <a:rPr lang="sr-Cyrl-RS" dirty="0" smtClean="0">
                <a:latin typeface="Bradley Hand ITC" panose="03070402050302030203" pitchFamily="66" charset="0"/>
              </a:rPr>
              <a:t>Сретење</a:t>
            </a:r>
          </a:p>
          <a:p>
            <a:r>
              <a:rPr lang="sr-Cyrl-RS" dirty="0" smtClean="0">
                <a:latin typeface="Bradley Hand ITC" panose="03070402050302030203" pitchFamily="66" charset="0"/>
              </a:rPr>
              <a:t>Преображење</a:t>
            </a:r>
          </a:p>
          <a:p>
            <a:r>
              <a:rPr lang="sr-Cyrl-RS" dirty="0" smtClean="0">
                <a:latin typeface="Bradley Hand ITC" panose="03070402050302030203" pitchFamily="66" charset="0"/>
              </a:rPr>
              <a:t>Цвети</a:t>
            </a:r>
          </a:p>
          <a:p>
            <a:r>
              <a:rPr lang="sr-Cyrl-RS" dirty="0" smtClean="0">
                <a:latin typeface="Bradley Hand ITC" panose="03070402050302030203" pitchFamily="66" charset="0"/>
              </a:rPr>
              <a:t>Страдање</a:t>
            </a:r>
          </a:p>
          <a:p>
            <a:r>
              <a:rPr lang="sr-Cyrl-RS" dirty="0" smtClean="0">
                <a:latin typeface="Bradley Hand ITC" panose="03070402050302030203" pitchFamily="66" charset="0"/>
              </a:rPr>
              <a:t>Васкрсење</a:t>
            </a:r>
          </a:p>
          <a:p>
            <a:r>
              <a:rPr lang="sr-Cyrl-RS" dirty="0" smtClean="0">
                <a:latin typeface="Bradley Hand ITC" panose="03070402050302030203" pitchFamily="66" charset="0"/>
              </a:rPr>
              <a:t>Вазнесење</a:t>
            </a:r>
          </a:p>
          <a:p>
            <a:r>
              <a:rPr lang="sr-Cyrl-RS" dirty="0" smtClean="0">
                <a:latin typeface="Bradley Hand ITC" panose="03070402050302030203" pitchFamily="66" charset="0"/>
              </a:rPr>
              <a:t>Педесетница</a:t>
            </a:r>
            <a:endParaRPr lang="en-US" dirty="0">
              <a:latin typeface="Bradley Hand ITC" panose="03070402050302030203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 smtClean="0"/>
              <a:t>Многе од ових празника смо радили, помињали, а остале ћемо одратити временом, како нам долазе у сусрет.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39" y="228600"/>
            <a:ext cx="8329961" cy="6324600"/>
          </a:xfrm>
        </p:spPr>
      </p:pic>
    </p:spTree>
    <p:extLst>
      <p:ext uri="{BB962C8B-B14F-4D97-AF65-F5344CB8AC3E}">
        <p14:creationId xmlns:p14="http://schemas.microsoft.com/office/powerpoint/2010/main" val="6601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Обавештење за наредне часове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Наредних часова говорићемо о празницима који претходе Христовом Васкресењу.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0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О животу Исуса Христа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Рођен је у Витлејему и то у пећини. Одрастао је у граду Назарету где је живела Пресвета Богородица. У својој тридесетој години је крштен на реци Јордану од стране светог Јована Крститеља. Пуне три године је учио народ Палестине о Богу и Царству Божјем. </a:t>
            </a:r>
          </a:p>
          <a:p>
            <a:r>
              <a:rPr lang="sr-Cyrl-RS" dirty="0" smtClean="0"/>
              <a:t>Имао је дванаесторицу својих ученика-Апостола који су касније ширили Његово учење по целом свету. </a:t>
            </a:r>
          </a:p>
          <a:p>
            <a:r>
              <a:rPr lang="sr-Cyrl-RS" smtClean="0"/>
              <a:t>Христова чуда, приче и дела су описана у Новом Завету, а ми ћемо нека од њих помињати и учити!!!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16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440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Ко је Исус Христос?</vt:lpstr>
      <vt:lpstr>Стари Завет</vt:lpstr>
      <vt:lpstr>Нови Завет</vt:lpstr>
      <vt:lpstr>Разлике и сличности између Старог и Новог Завета</vt:lpstr>
      <vt:lpstr>Јеванђеље</vt:lpstr>
      <vt:lpstr>Празници у којима се сећамо живота, рада и обећања Исуса Христа</vt:lpstr>
      <vt:lpstr>PowerPoint Presentation</vt:lpstr>
      <vt:lpstr>Обавештење за наредне часове</vt:lpstr>
      <vt:lpstr>О животу Исуса Христа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 је Исус Христос?</dc:title>
  <dc:creator>User</dc:creator>
  <cp:lastModifiedBy>User</cp:lastModifiedBy>
  <cp:revision>10</cp:revision>
  <dcterms:created xsi:type="dcterms:W3CDTF">2006-08-16T00:00:00Z</dcterms:created>
  <dcterms:modified xsi:type="dcterms:W3CDTF">2020-03-26T18:10:49Z</dcterms:modified>
</cp:coreProperties>
</file>