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ја без наслова" id="{97011523-C180-42F5-9C1D-70F1C860915C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F11DD-9A2B-4832-AA92-87088A5A4D35}" type="doc">
      <dgm:prSet loTypeId="urn:microsoft.com/office/officeart/2005/8/layout/arrow3" loCatId="relationship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sr-Cyrl-RS"/>
        </a:p>
      </dgm:t>
    </dgm:pt>
    <dgm:pt modelId="{EE1972D6-6409-486B-BA92-F5D74DF44C54}">
      <dgm:prSet/>
      <dgm:spPr>
        <a:solidFill>
          <a:srgbClr val="00B0F0"/>
        </a:solidFill>
      </dgm:spPr>
      <dgm:t>
        <a:bodyPr/>
        <a:lstStyle/>
        <a:p>
          <a:pPr rtl="0"/>
          <a:r>
            <a:rPr lang="sr-Cyrl-RS" b="1" dirty="0" smtClean="0"/>
            <a:t>КРСНА СЛАВА</a:t>
          </a:r>
          <a:endParaRPr lang="sr-Cyrl-RS" dirty="0"/>
        </a:p>
      </dgm:t>
    </dgm:pt>
    <dgm:pt modelId="{D0256CEE-FFEE-4680-8ADF-E7B74B6E7A8C}" type="parTrans" cxnId="{86965799-1108-4107-BE94-49B237FA3B59}">
      <dgm:prSet/>
      <dgm:spPr/>
      <dgm:t>
        <a:bodyPr/>
        <a:lstStyle/>
        <a:p>
          <a:endParaRPr lang="sr-Cyrl-RS"/>
        </a:p>
      </dgm:t>
    </dgm:pt>
    <dgm:pt modelId="{72D13F0B-284C-4631-9989-9B7B2113BD8E}" type="sibTrans" cxnId="{86965799-1108-4107-BE94-49B237FA3B59}">
      <dgm:prSet/>
      <dgm:spPr/>
      <dgm:t>
        <a:bodyPr/>
        <a:lstStyle/>
        <a:p>
          <a:endParaRPr lang="sr-Cyrl-RS"/>
        </a:p>
      </dgm:t>
    </dgm:pt>
    <dgm:pt modelId="{CA034C46-E570-4889-B4A4-825BA0DA7653}" type="pres">
      <dgm:prSet presAssocID="{1CFF11DD-9A2B-4832-AA92-87088A5A4D3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778A7DD7-F4E9-487C-A98E-B74E199E34BF}" type="pres">
      <dgm:prSet presAssocID="{EE1972D6-6409-486B-BA92-F5D74DF44C54}" presName="downArrow" presStyleLbl="node1" presStyleIdx="0" presStyleCnt="1"/>
      <dgm:spPr/>
    </dgm:pt>
    <dgm:pt modelId="{5BA91F65-8156-433E-A730-9228AAB01F32}" type="pres">
      <dgm:prSet presAssocID="{EE1972D6-6409-486B-BA92-F5D74DF44C54}" presName="downArrow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4E83447E-7498-4563-B8C7-4785F9A5B743}" type="presOf" srcId="{EE1972D6-6409-486B-BA92-F5D74DF44C54}" destId="{5BA91F65-8156-433E-A730-9228AAB01F32}" srcOrd="0" destOrd="0" presId="urn:microsoft.com/office/officeart/2005/8/layout/arrow3"/>
    <dgm:cxn modelId="{478DC4A8-33E7-4AE2-A161-062191D2FA1C}" type="presOf" srcId="{1CFF11DD-9A2B-4832-AA92-87088A5A4D35}" destId="{CA034C46-E570-4889-B4A4-825BA0DA7653}" srcOrd="0" destOrd="0" presId="urn:microsoft.com/office/officeart/2005/8/layout/arrow3"/>
    <dgm:cxn modelId="{86965799-1108-4107-BE94-49B237FA3B59}" srcId="{1CFF11DD-9A2B-4832-AA92-87088A5A4D35}" destId="{EE1972D6-6409-486B-BA92-F5D74DF44C54}" srcOrd="0" destOrd="0" parTransId="{D0256CEE-FFEE-4680-8ADF-E7B74B6E7A8C}" sibTransId="{72D13F0B-284C-4631-9989-9B7B2113BD8E}"/>
    <dgm:cxn modelId="{3052BCC4-40AA-4E69-A601-1284AF027410}" type="presParOf" srcId="{CA034C46-E570-4889-B4A4-825BA0DA7653}" destId="{778A7DD7-F4E9-487C-A98E-B74E199E34BF}" srcOrd="0" destOrd="0" presId="urn:microsoft.com/office/officeart/2005/8/layout/arrow3"/>
    <dgm:cxn modelId="{0EF89FAB-C665-47B9-9FD3-996FF9CB14CB}" type="presParOf" srcId="{CA034C46-E570-4889-B4A4-825BA0DA7653}" destId="{5BA91F65-8156-433E-A730-9228AAB01F32}" srcOrd="1" destOrd="0" presId="urn:microsoft.com/office/officeart/2005/8/layout/arrow3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14794-4267-46EB-BE85-424538D42CF6}" type="doc">
      <dgm:prSet loTypeId="urn:microsoft.com/office/officeart/2005/8/layout/target3" loCatId="relationship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sr-Cyrl-RS"/>
        </a:p>
      </dgm:t>
    </dgm:pt>
    <dgm:pt modelId="{E0C1547B-184C-4406-9F26-A86499B69501}">
      <dgm:prSet/>
      <dgm:spPr>
        <a:solidFill>
          <a:srgbClr val="00B0F0">
            <a:alpha val="90000"/>
          </a:srgbClr>
        </a:solidFill>
      </dgm:spPr>
      <dgm:t>
        <a:bodyPr/>
        <a:lstStyle/>
        <a:p>
          <a:pPr rtl="0"/>
          <a:r>
            <a:rPr lang="sr-Cyrl-RS" dirty="0" smtClean="0"/>
            <a:t>3. </a:t>
          </a:r>
          <a:r>
            <a:rPr lang="sr-Cyrl-RS" dirty="0" smtClean="0"/>
            <a:t>СВЕЋА</a:t>
          </a:r>
          <a:endParaRPr lang="sr-Cyrl-RS" dirty="0"/>
        </a:p>
      </dgm:t>
    </dgm:pt>
    <dgm:pt modelId="{E8CF2286-188F-4804-8DB5-3DDDAD7C17D6}" type="parTrans" cxnId="{B833D43B-09AB-4315-B8ED-0037AAEFD1A0}">
      <dgm:prSet/>
      <dgm:spPr/>
      <dgm:t>
        <a:bodyPr/>
        <a:lstStyle/>
        <a:p>
          <a:endParaRPr lang="sr-Cyrl-RS"/>
        </a:p>
      </dgm:t>
    </dgm:pt>
    <dgm:pt modelId="{CE19A068-4D60-4FF0-8941-9FE00F4EB48E}" type="sibTrans" cxnId="{B833D43B-09AB-4315-B8ED-0037AAEFD1A0}">
      <dgm:prSet/>
      <dgm:spPr/>
      <dgm:t>
        <a:bodyPr/>
        <a:lstStyle/>
        <a:p>
          <a:endParaRPr lang="sr-Cyrl-RS"/>
        </a:p>
      </dgm:t>
    </dgm:pt>
    <dgm:pt modelId="{0669A1E4-C3F2-4AAA-85CC-2A2E09E1E3E9}" type="pres">
      <dgm:prSet presAssocID="{96714794-4267-46EB-BE85-424538D42CF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8EFC5A33-4501-43E9-8B72-4BF082FBC788}" type="pres">
      <dgm:prSet presAssocID="{E0C1547B-184C-4406-9F26-A86499B69501}" presName="circle1" presStyleLbl="node1" presStyleIdx="0" presStyleCnt="1"/>
      <dgm:spPr/>
    </dgm:pt>
    <dgm:pt modelId="{36BA734B-CFCA-42CC-B1E9-6798021FDC31}" type="pres">
      <dgm:prSet presAssocID="{E0C1547B-184C-4406-9F26-A86499B69501}" presName="space" presStyleCnt="0"/>
      <dgm:spPr/>
    </dgm:pt>
    <dgm:pt modelId="{1C6DE9F0-8909-4056-89C5-5667B49C0AED}" type="pres">
      <dgm:prSet presAssocID="{E0C1547B-184C-4406-9F26-A86499B69501}" presName="rect1" presStyleLbl="alignAcc1" presStyleIdx="0" presStyleCnt="1"/>
      <dgm:spPr/>
      <dgm:t>
        <a:bodyPr/>
        <a:lstStyle/>
        <a:p>
          <a:endParaRPr lang="sr-Cyrl-RS"/>
        </a:p>
      </dgm:t>
    </dgm:pt>
    <dgm:pt modelId="{63163C79-E725-4ED4-9022-026ACBF4281A}" type="pres">
      <dgm:prSet presAssocID="{E0C1547B-184C-4406-9F26-A86499B6950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CF34CED2-1F60-45AB-BFCA-CDA8DF41E4F3}" type="presOf" srcId="{96714794-4267-46EB-BE85-424538D42CF6}" destId="{0669A1E4-C3F2-4AAA-85CC-2A2E09E1E3E9}" srcOrd="0" destOrd="0" presId="urn:microsoft.com/office/officeart/2005/8/layout/target3"/>
    <dgm:cxn modelId="{50F4A020-AB2F-4327-937F-F1031830382C}" type="presOf" srcId="{E0C1547B-184C-4406-9F26-A86499B69501}" destId="{63163C79-E725-4ED4-9022-026ACBF4281A}" srcOrd="1" destOrd="0" presId="urn:microsoft.com/office/officeart/2005/8/layout/target3"/>
    <dgm:cxn modelId="{367316F6-1A26-40AF-97C6-E4AD46D806FF}" type="presOf" srcId="{E0C1547B-184C-4406-9F26-A86499B69501}" destId="{1C6DE9F0-8909-4056-89C5-5667B49C0AED}" srcOrd="0" destOrd="0" presId="urn:microsoft.com/office/officeart/2005/8/layout/target3"/>
    <dgm:cxn modelId="{B833D43B-09AB-4315-B8ED-0037AAEFD1A0}" srcId="{96714794-4267-46EB-BE85-424538D42CF6}" destId="{E0C1547B-184C-4406-9F26-A86499B69501}" srcOrd="0" destOrd="0" parTransId="{E8CF2286-188F-4804-8DB5-3DDDAD7C17D6}" sibTransId="{CE19A068-4D60-4FF0-8941-9FE00F4EB48E}"/>
    <dgm:cxn modelId="{9F1CABA2-3475-49D9-A288-C0577B1124A1}" type="presParOf" srcId="{0669A1E4-C3F2-4AAA-85CC-2A2E09E1E3E9}" destId="{8EFC5A33-4501-43E9-8B72-4BF082FBC788}" srcOrd="0" destOrd="0" presId="urn:microsoft.com/office/officeart/2005/8/layout/target3"/>
    <dgm:cxn modelId="{55F5080D-4A88-479B-8628-002D1A3C80FE}" type="presParOf" srcId="{0669A1E4-C3F2-4AAA-85CC-2A2E09E1E3E9}" destId="{36BA734B-CFCA-42CC-B1E9-6798021FDC31}" srcOrd="1" destOrd="0" presId="urn:microsoft.com/office/officeart/2005/8/layout/target3"/>
    <dgm:cxn modelId="{E476B3EE-1EC2-4907-8B18-451A704FC86C}" type="presParOf" srcId="{0669A1E4-C3F2-4AAA-85CC-2A2E09E1E3E9}" destId="{1C6DE9F0-8909-4056-89C5-5667B49C0AED}" srcOrd="2" destOrd="0" presId="urn:microsoft.com/office/officeart/2005/8/layout/target3"/>
    <dgm:cxn modelId="{111F2CC2-3D46-4EB2-B755-D6AF565B4CD4}" type="presParOf" srcId="{0669A1E4-C3F2-4AAA-85CC-2A2E09E1E3E9}" destId="{63163C79-E725-4ED4-9022-026ACBF4281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DB170A-58B1-493A-BC4C-02B29EB975FC}" type="doc">
      <dgm:prSet loTypeId="urn:microsoft.com/office/officeart/2005/8/layout/target3" loCatId="relationship" qsTypeId="urn:microsoft.com/office/officeart/2005/8/quickstyle/3d5" qsCatId="3D" csTypeId="urn:microsoft.com/office/officeart/2005/8/colors/accent1_1" csCatId="accent1" phldr="1"/>
      <dgm:spPr/>
      <dgm:t>
        <a:bodyPr/>
        <a:lstStyle/>
        <a:p>
          <a:endParaRPr lang="sr-Cyrl-RS"/>
        </a:p>
      </dgm:t>
    </dgm:pt>
    <dgm:pt modelId="{A4BC18D0-53E9-4A72-BB29-DCB5041546C3}">
      <dgm:prSet/>
      <dgm:spPr>
        <a:solidFill>
          <a:srgbClr val="00B050"/>
        </a:solidFill>
      </dgm:spPr>
      <dgm:t>
        <a:bodyPr/>
        <a:lstStyle/>
        <a:p>
          <a:pPr rtl="0"/>
          <a:r>
            <a:rPr lang="sr-Cyrl-RS" dirty="0" smtClean="0"/>
            <a:t>ИКОНА</a:t>
          </a:r>
          <a:endParaRPr lang="sr-Cyrl-RS" dirty="0"/>
        </a:p>
      </dgm:t>
    </dgm:pt>
    <dgm:pt modelId="{38F183A0-601C-476E-834E-C2215BA8EB55}" type="parTrans" cxnId="{AC1C946E-10C5-488B-BD11-98FF972C8896}">
      <dgm:prSet/>
      <dgm:spPr/>
      <dgm:t>
        <a:bodyPr/>
        <a:lstStyle/>
        <a:p>
          <a:endParaRPr lang="sr-Cyrl-RS"/>
        </a:p>
      </dgm:t>
    </dgm:pt>
    <dgm:pt modelId="{A6FC44F2-5D24-4823-A157-9F8F9CCDAD80}" type="sibTrans" cxnId="{AC1C946E-10C5-488B-BD11-98FF972C8896}">
      <dgm:prSet/>
      <dgm:spPr/>
      <dgm:t>
        <a:bodyPr/>
        <a:lstStyle/>
        <a:p>
          <a:endParaRPr lang="sr-Cyrl-RS"/>
        </a:p>
      </dgm:t>
    </dgm:pt>
    <dgm:pt modelId="{B498396A-3C27-493F-B35D-1913071E48DA}" type="pres">
      <dgm:prSet presAssocID="{CADB170A-58B1-493A-BC4C-02B29EB975F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9AB963B0-0039-4A6C-B571-1B2006309B90}" type="pres">
      <dgm:prSet presAssocID="{A4BC18D0-53E9-4A72-BB29-DCB5041546C3}" presName="circle1" presStyleLbl="node1" presStyleIdx="0" presStyleCnt="1"/>
      <dgm:spPr/>
    </dgm:pt>
    <dgm:pt modelId="{98F762C2-C144-40BB-978D-709419D8FE51}" type="pres">
      <dgm:prSet presAssocID="{A4BC18D0-53E9-4A72-BB29-DCB5041546C3}" presName="space" presStyleCnt="0"/>
      <dgm:spPr/>
    </dgm:pt>
    <dgm:pt modelId="{4A901285-D22B-46A7-BD76-1738059BFF93}" type="pres">
      <dgm:prSet presAssocID="{A4BC18D0-53E9-4A72-BB29-DCB5041546C3}" presName="rect1" presStyleLbl="alignAcc1" presStyleIdx="0" presStyleCnt="1"/>
      <dgm:spPr/>
      <dgm:t>
        <a:bodyPr/>
        <a:lstStyle/>
        <a:p>
          <a:endParaRPr lang="sr-Cyrl-RS"/>
        </a:p>
      </dgm:t>
    </dgm:pt>
    <dgm:pt modelId="{BB29C230-9808-4317-A45E-805C8E776663}" type="pres">
      <dgm:prSet presAssocID="{A4BC18D0-53E9-4A72-BB29-DCB5041546C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CA231A42-75E6-49F9-A48E-DE3D76472BEE}" type="presOf" srcId="{A4BC18D0-53E9-4A72-BB29-DCB5041546C3}" destId="{4A901285-D22B-46A7-BD76-1738059BFF93}" srcOrd="0" destOrd="0" presId="urn:microsoft.com/office/officeart/2005/8/layout/target3"/>
    <dgm:cxn modelId="{9A2AD8C3-65AF-4C0E-AE80-FA5EF880577F}" type="presOf" srcId="{A4BC18D0-53E9-4A72-BB29-DCB5041546C3}" destId="{BB29C230-9808-4317-A45E-805C8E776663}" srcOrd="1" destOrd="0" presId="urn:microsoft.com/office/officeart/2005/8/layout/target3"/>
    <dgm:cxn modelId="{541C8882-009C-40CD-AEFE-97748D64283C}" type="presOf" srcId="{CADB170A-58B1-493A-BC4C-02B29EB975FC}" destId="{B498396A-3C27-493F-B35D-1913071E48DA}" srcOrd="0" destOrd="0" presId="urn:microsoft.com/office/officeart/2005/8/layout/target3"/>
    <dgm:cxn modelId="{AC1C946E-10C5-488B-BD11-98FF972C8896}" srcId="{CADB170A-58B1-493A-BC4C-02B29EB975FC}" destId="{A4BC18D0-53E9-4A72-BB29-DCB5041546C3}" srcOrd="0" destOrd="0" parTransId="{38F183A0-601C-476E-834E-C2215BA8EB55}" sibTransId="{A6FC44F2-5D24-4823-A157-9F8F9CCDAD80}"/>
    <dgm:cxn modelId="{A373B52D-F076-4F3F-BBAA-851458114037}" type="presParOf" srcId="{B498396A-3C27-493F-B35D-1913071E48DA}" destId="{9AB963B0-0039-4A6C-B571-1B2006309B90}" srcOrd="0" destOrd="0" presId="urn:microsoft.com/office/officeart/2005/8/layout/target3"/>
    <dgm:cxn modelId="{08743C38-4EFB-451F-A4FA-CBF7C5B1B5BC}" type="presParOf" srcId="{B498396A-3C27-493F-B35D-1913071E48DA}" destId="{98F762C2-C144-40BB-978D-709419D8FE51}" srcOrd="1" destOrd="0" presId="urn:microsoft.com/office/officeart/2005/8/layout/target3"/>
    <dgm:cxn modelId="{68D1ADFE-2AA0-4222-B9DC-985D642A1191}" type="presParOf" srcId="{B498396A-3C27-493F-B35D-1913071E48DA}" destId="{4A901285-D22B-46A7-BD76-1738059BFF93}" srcOrd="2" destOrd="0" presId="urn:microsoft.com/office/officeart/2005/8/layout/target3"/>
    <dgm:cxn modelId="{CFC8619C-87AB-41BD-A7A7-3569A398F6CF}" type="presParOf" srcId="{B498396A-3C27-493F-B35D-1913071E48DA}" destId="{BB29C230-9808-4317-A45E-805C8E77666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CCEB6B-1E1C-44FA-B88A-16C24F8A2D56}" type="doc">
      <dgm:prSet loTypeId="urn:microsoft.com/office/officeart/2005/8/layout/vList5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sr-Cyrl-RS"/>
        </a:p>
      </dgm:t>
    </dgm:pt>
    <dgm:pt modelId="{D5392258-2FA0-4708-8CB7-05994F59C799}">
      <dgm:prSet/>
      <dgm:spPr>
        <a:solidFill>
          <a:srgbClr val="00B0F0"/>
        </a:solidFill>
      </dgm:spPr>
      <dgm:t>
        <a:bodyPr/>
        <a:lstStyle/>
        <a:p>
          <a:pPr rtl="0"/>
          <a:r>
            <a:rPr lang="sr-Cyrl-RS" smtClean="0"/>
            <a:t>4.ТАМЈАН</a:t>
          </a:r>
          <a:br>
            <a:rPr lang="sr-Cyrl-RS" smtClean="0"/>
          </a:br>
          <a:r>
            <a:rPr lang="sr-Cyrl-RS" smtClean="0"/>
            <a:t>5. КАДИОНИЦА</a:t>
          </a:r>
          <a:endParaRPr lang="sr-Cyrl-RS"/>
        </a:p>
      </dgm:t>
    </dgm:pt>
    <dgm:pt modelId="{481A893A-FB9E-42E6-AD4C-90971B138602}" type="parTrans" cxnId="{E8EBE540-1329-4E86-BB00-D8C456A0CFAA}">
      <dgm:prSet/>
      <dgm:spPr/>
      <dgm:t>
        <a:bodyPr/>
        <a:lstStyle/>
        <a:p>
          <a:endParaRPr lang="sr-Cyrl-RS"/>
        </a:p>
      </dgm:t>
    </dgm:pt>
    <dgm:pt modelId="{97956D6C-EF29-4491-85AB-7270CE4A82EA}" type="sibTrans" cxnId="{E8EBE540-1329-4E86-BB00-D8C456A0CFAA}">
      <dgm:prSet/>
      <dgm:spPr/>
      <dgm:t>
        <a:bodyPr/>
        <a:lstStyle/>
        <a:p>
          <a:endParaRPr lang="sr-Cyrl-RS"/>
        </a:p>
      </dgm:t>
    </dgm:pt>
    <dgm:pt modelId="{472E4CB5-A487-433A-8E62-9DA255C0BDDD}" type="pres">
      <dgm:prSet presAssocID="{A9CCEB6B-1E1C-44FA-B88A-16C24F8A2D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271887D1-8479-4D8D-963B-2098ED68AD96}" type="pres">
      <dgm:prSet presAssocID="{D5392258-2FA0-4708-8CB7-05994F59C799}" presName="linNode" presStyleCnt="0"/>
      <dgm:spPr/>
    </dgm:pt>
    <dgm:pt modelId="{9C64015C-9335-4649-ACB1-3E706B6C7699}" type="pres">
      <dgm:prSet presAssocID="{D5392258-2FA0-4708-8CB7-05994F59C79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E8EBE540-1329-4E86-BB00-D8C456A0CFAA}" srcId="{A9CCEB6B-1E1C-44FA-B88A-16C24F8A2D56}" destId="{D5392258-2FA0-4708-8CB7-05994F59C799}" srcOrd="0" destOrd="0" parTransId="{481A893A-FB9E-42E6-AD4C-90971B138602}" sibTransId="{97956D6C-EF29-4491-85AB-7270CE4A82EA}"/>
    <dgm:cxn modelId="{00319B6B-F1B5-44B2-A3E6-28BDE10319DE}" type="presOf" srcId="{D5392258-2FA0-4708-8CB7-05994F59C799}" destId="{9C64015C-9335-4649-ACB1-3E706B6C7699}" srcOrd="0" destOrd="0" presId="urn:microsoft.com/office/officeart/2005/8/layout/vList5"/>
    <dgm:cxn modelId="{CB1EE304-8630-41B5-A40D-51994880B298}" type="presOf" srcId="{A9CCEB6B-1E1C-44FA-B88A-16C24F8A2D56}" destId="{472E4CB5-A487-433A-8E62-9DA255C0BDDD}" srcOrd="0" destOrd="0" presId="urn:microsoft.com/office/officeart/2005/8/layout/vList5"/>
    <dgm:cxn modelId="{D09863F3-4CD6-4B7C-A7F4-102DBF525A6E}" type="presParOf" srcId="{472E4CB5-A487-433A-8E62-9DA255C0BDDD}" destId="{271887D1-8479-4D8D-963B-2098ED68AD96}" srcOrd="0" destOrd="0" presId="urn:microsoft.com/office/officeart/2005/8/layout/vList5"/>
    <dgm:cxn modelId="{C61CFB97-E6C5-496E-A135-DCE27B425488}" type="presParOf" srcId="{271887D1-8479-4D8D-963B-2098ED68AD96}" destId="{9C64015C-9335-4649-ACB1-3E706B6C76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A7DD7-F4E9-487C-A98E-B74E199E34BF}">
      <dsp:nvSpPr>
        <dsp:cNvPr id="0" name=""/>
        <dsp:cNvSpPr/>
      </dsp:nvSpPr>
      <dsp:spPr>
        <a:xfrm>
          <a:off x="120332" y="58102"/>
          <a:ext cx="1203325" cy="929640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91F65-8156-433E-A730-9228AAB01F32}">
      <dsp:nvSpPr>
        <dsp:cNvPr id="0" name=""/>
        <dsp:cNvSpPr/>
      </dsp:nvSpPr>
      <dsp:spPr>
        <a:xfrm>
          <a:off x="1504156" y="0"/>
          <a:ext cx="1504156" cy="1162050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700" b="1" kern="1200" dirty="0" smtClean="0"/>
            <a:t>КРСНА СЛАВА</a:t>
          </a:r>
          <a:endParaRPr lang="sr-Cyrl-RS" sz="2700" kern="1200" dirty="0"/>
        </a:p>
      </dsp:txBody>
      <dsp:txXfrm>
        <a:off x="1504156" y="0"/>
        <a:ext cx="1504156" cy="1162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C5A33-4501-43E9-8B72-4BF082FBC788}">
      <dsp:nvSpPr>
        <dsp:cNvPr id="0" name=""/>
        <dsp:cNvSpPr/>
      </dsp:nvSpPr>
      <dsp:spPr>
        <a:xfrm>
          <a:off x="0" y="0"/>
          <a:ext cx="914400" cy="91440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DE9F0-8909-4056-89C5-5667B49C0AED}">
      <dsp:nvSpPr>
        <dsp:cNvPr id="0" name=""/>
        <dsp:cNvSpPr/>
      </dsp:nvSpPr>
      <dsp:spPr>
        <a:xfrm>
          <a:off x="457200" y="0"/>
          <a:ext cx="7772400" cy="914400"/>
        </a:xfrm>
        <a:prstGeom prst="rect">
          <a:avLst/>
        </a:prstGeom>
        <a:solidFill>
          <a:srgbClr val="00B0F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200" kern="1200" dirty="0" smtClean="0"/>
            <a:t>3. </a:t>
          </a:r>
          <a:r>
            <a:rPr lang="sr-Cyrl-RS" sz="4200" kern="1200" dirty="0" smtClean="0"/>
            <a:t>СВЕЋА</a:t>
          </a:r>
          <a:endParaRPr lang="sr-Cyrl-RS" sz="4200" kern="1200" dirty="0"/>
        </a:p>
      </dsp:txBody>
      <dsp:txXfrm>
        <a:off x="457200" y="0"/>
        <a:ext cx="7772400" cy="91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963B0-0039-4A6C-B571-1B2006309B90}">
      <dsp:nvSpPr>
        <dsp:cNvPr id="0" name=""/>
        <dsp:cNvSpPr/>
      </dsp:nvSpPr>
      <dsp:spPr>
        <a:xfrm>
          <a:off x="0" y="0"/>
          <a:ext cx="914400" cy="91440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01285-D22B-46A7-BD76-1738059BFF93}">
      <dsp:nvSpPr>
        <dsp:cNvPr id="0" name=""/>
        <dsp:cNvSpPr/>
      </dsp:nvSpPr>
      <dsp:spPr>
        <a:xfrm>
          <a:off x="457200" y="0"/>
          <a:ext cx="7772400" cy="914400"/>
        </a:xfrm>
        <a:prstGeom prst="rect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200" kern="1200" dirty="0" smtClean="0"/>
            <a:t>ИКОНА</a:t>
          </a:r>
          <a:endParaRPr lang="sr-Cyrl-RS" sz="4200" kern="1200" dirty="0"/>
        </a:p>
      </dsp:txBody>
      <dsp:txXfrm>
        <a:off x="457200" y="0"/>
        <a:ext cx="7772400" cy="914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4015C-9335-4649-ACB1-3E706B6C7699}">
      <dsp:nvSpPr>
        <dsp:cNvPr id="0" name=""/>
        <dsp:cNvSpPr/>
      </dsp:nvSpPr>
      <dsp:spPr>
        <a:xfrm>
          <a:off x="2633471" y="0"/>
          <a:ext cx="2962656" cy="914400"/>
        </a:xfrm>
        <a:prstGeom prst="roundRect">
          <a:avLst/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smtClean="0"/>
            <a:t>4.ТАМЈАН</a:t>
          </a:r>
          <a:br>
            <a:rPr lang="sr-Cyrl-RS" sz="2600" kern="1200" smtClean="0"/>
          </a:br>
          <a:r>
            <a:rPr lang="sr-Cyrl-RS" sz="2600" kern="1200" smtClean="0"/>
            <a:t>5. КАДИОНИЦА</a:t>
          </a:r>
          <a:endParaRPr lang="sr-Cyrl-RS" sz="2600" kern="1200"/>
        </a:p>
      </dsp:txBody>
      <dsp:txXfrm>
        <a:off x="2678108" y="44637"/>
        <a:ext cx="2873382" cy="825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5105400"/>
            <a:ext cx="4495800" cy="937324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5887149"/>
            <a:ext cx="4191000" cy="666051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Кликните и уредите наслов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Cyrl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r-Cyrl-CS" noProof="0" smtClean="0"/>
              <a:t>Кликните на икону да бисте додали слику</a:t>
            </a:r>
            <a:endParaRPr lang="sr-Cyrl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Cyrl-RS" smtClean="0"/>
              <a:t>Кликните и уредите наслов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Cyrl-RS" smtClean="0"/>
              <a:t>Уредите стил текста мастера</a:t>
            </a:r>
          </a:p>
          <a:p>
            <a:pPr lvl="1"/>
            <a:r>
              <a:rPr lang="sr-Cyrl-RS" smtClean="0"/>
              <a:t>Други ниво</a:t>
            </a:r>
          </a:p>
          <a:p>
            <a:pPr lvl="2"/>
            <a:r>
              <a:rPr lang="sr-Cyrl-RS" smtClean="0"/>
              <a:t>Трећи ниво</a:t>
            </a:r>
          </a:p>
          <a:p>
            <a:pPr lvl="3"/>
            <a:r>
              <a:rPr lang="sr-Cyrl-RS" smtClean="0"/>
              <a:t>Четврти ниво</a:t>
            </a:r>
          </a:p>
          <a:p>
            <a:pPr lvl="4"/>
            <a:r>
              <a:rPr lang="sr-Cyrl-RS" smtClean="0"/>
              <a:t>Пети ниво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1761887-AE1D-4FFE-B768-8792038D88E1}" type="datetimeFigureOut">
              <a:rPr lang="sr-Cyrl-RS" smtClean="0"/>
              <a:t>18.3.2020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D6F69DF-FBCB-482A-8A9E-7221512920C5}" type="slidenum">
              <a:rPr lang="sr-Cyrl-RS" smtClean="0"/>
              <a:t>‹#›</a:t>
            </a:fld>
            <a:endParaRPr lang="sr-Cyrl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gi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1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0" y="5661248"/>
            <a:ext cx="4495800" cy="937324"/>
          </a:xfrm>
        </p:spPr>
        <p:txBody>
          <a:bodyPr/>
          <a:lstStyle/>
          <a:p>
            <a:r>
              <a:rPr lang="sr-Cyrl-RS" dirty="0" smtClean="0"/>
              <a:t>ПРАВОСЛАВНА </a:t>
            </a:r>
            <a:r>
              <a:rPr lang="sr-Cyrl-RS" dirty="0" smtClean="0"/>
              <a:t>ВЕРОНАУКА</a:t>
            </a:r>
            <a:endParaRPr lang="sr-Cyrl-R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РАЗРЕД </a:t>
            </a:r>
            <a:r>
              <a:rPr lang="en-US" sz="2800" b="1" dirty="0" smtClean="0"/>
              <a:t>/ </a:t>
            </a:r>
            <a:r>
              <a:rPr lang="sr-Cyrl-RS" sz="2800" b="1" dirty="0" smtClean="0"/>
              <a:t>ПРВИ</a:t>
            </a:r>
            <a:endParaRPr lang="sr-Latn-BA" sz="2800" b="1" dirty="0" smtClean="0"/>
          </a:p>
          <a:p>
            <a:r>
              <a:rPr lang="sr-Cyrl-RS" sz="2800" b="1" dirty="0" smtClean="0"/>
              <a:t>НАСТАВНА ЈЕДИНИЦА:     Крсна слава код православних Срба</a:t>
            </a:r>
          </a:p>
          <a:p>
            <a:endParaRPr lang="sr-Cyrl-RS" sz="2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b="1" dirty="0" smtClean="0"/>
              <a:t>Упознавање ученика са народним обичајима код Срба,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b="1" dirty="0" smtClean="0"/>
              <a:t>развијање љубави </a:t>
            </a:r>
            <a:r>
              <a:rPr lang="sr-Cyrl-RS" sz="2800" b="1" dirty="0" err="1" smtClean="0"/>
              <a:t>прем</a:t>
            </a:r>
            <a:r>
              <a:rPr lang="sr-Latn-BA" sz="2800" b="1" dirty="0" smtClean="0"/>
              <a:t>a</a:t>
            </a:r>
            <a:r>
              <a:rPr lang="sr-Cyrl-RS" sz="2800" b="1" dirty="0" smtClean="0"/>
              <a:t> Богу, Цркви, православној </a:t>
            </a:r>
            <a:r>
              <a:rPr lang="sr-Cyrl-RS" sz="2800" b="1" dirty="0" smtClean="0"/>
              <a:t>вери</a:t>
            </a:r>
            <a:r>
              <a:rPr lang="sr-Cyrl-RS" sz="2800" b="1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800" b="1" dirty="0" smtClean="0"/>
              <a:t>усвајање знања кроз визуелни начин рада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9104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јаграм 5"/>
          <p:cNvGraphicFramePr/>
          <p:nvPr>
            <p:extLst>
              <p:ext uri="{D42A27DB-BD31-4B8C-83A1-F6EECF244321}">
                <p14:modId xmlns:p14="http://schemas.microsoft.com/office/powerpoint/2010/main" val="1649109265"/>
              </p:ext>
            </p:extLst>
          </p:nvPr>
        </p:nvGraphicFramePr>
        <p:xfrm>
          <a:off x="457200" y="273050"/>
          <a:ext cx="3008313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Чувар места за текст 4"/>
          <p:cNvSpPr>
            <a:spLocks noGrp="1"/>
          </p:cNvSpPr>
          <p:nvPr>
            <p:ph type="body" sz="half" idx="2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sr-Cyrl-RS" sz="3200" b="1" dirty="0" smtClean="0"/>
              <a:t>СРБИ СУ ЈЕДИНИ НАРОД КОЈИ СЛАВИ КРСНУ СЛАВУ!</a:t>
            </a:r>
          </a:p>
          <a:p>
            <a:r>
              <a:rPr lang="sr-Cyrl-RS" sz="3200" b="1" dirty="0" smtClean="0"/>
              <a:t>*************</a:t>
            </a:r>
          </a:p>
          <a:p>
            <a:r>
              <a:rPr lang="sr-Cyrl-RS" sz="3200" b="1" dirty="0" smtClean="0"/>
              <a:t>СЛАВА НАСТАЛА У 9. </a:t>
            </a:r>
            <a:r>
              <a:rPr lang="sr-Cyrl-RS" sz="3200" b="1" dirty="0" smtClean="0"/>
              <a:t>ВЕКУ</a:t>
            </a:r>
            <a:endParaRPr lang="sr-Cyrl-RS" sz="3200" b="1" dirty="0"/>
          </a:p>
        </p:txBody>
      </p:sp>
      <p:pic>
        <p:nvPicPr>
          <p:cNvPr id="1026" name="Picture 2" descr="C:\Users\user\AppData\Local\Microsoft\Windows\Temporary Internet Files\Content.IE5\HI8GT9LH\MM900354499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42" y="-235221"/>
            <a:ext cx="2249238" cy="17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ијаграм тока: бушена трака 7"/>
          <p:cNvSpPr/>
          <p:nvPr/>
        </p:nvSpPr>
        <p:spPr>
          <a:xfrm>
            <a:off x="3851920" y="1412776"/>
            <a:ext cx="5049012" cy="40324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RS" sz="3200" b="1" dirty="0">
                <a:solidFill>
                  <a:srgbClr val="4E9E00"/>
                </a:solidFill>
              </a:rPr>
              <a:t>КРСНА СЛАВА </a:t>
            </a:r>
            <a:r>
              <a:rPr lang="sr-Cyrl-RS" sz="3200" b="1" dirty="0">
                <a:solidFill>
                  <a:srgbClr val="0070C0"/>
                </a:solidFill>
              </a:rPr>
              <a:t>ЈЕ МОЛИТВЕНО ПРОСЛАВЉАЊЕ ЈЕДНОГ СВЕТИТЕЉА КАО ЗАШТИТНИКА ДОМА И ПОРОДИЦЕ.</a:t>
            </a:r>
          </a:p>
        </p:txBody>
      </p:sp>
    </p:spTree>
    <p:extLst>
      <p:ext uri="{BB962C8B-B14F-4D97-AF65-F5344CB8AC3E}">
        <p14:creationId xmlns:p14="http://schemas.microsoft.com/office/powerpoint/2010/main" val="9410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251520" y="1535113"/>
            <a:ext cx="4245868" cy="639762"/>
          </a:xfrm>
          <a:solidFill>
            <a:srgbClr val="00B0F0"/>
          </a:solidFill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1. СЛАВСКО ЖИТО СА КРСТОМ</a:t>
            </a:r>
            <a:endParaRPr lang="sr-Cyrl-RS" dirty="0">
              <a:solidFill>
                <a:srgbClr val="FFFF00"/>
              </a:solidFill>
            </a:endParaRPr>
          </a:p>
        </p:txBody>
      </p:sp>
      <p:pic>
        <p:nvPicPr>
          <p:cNvPr id="8" name="Чувар места за садржај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3640"/>
            <a:ext cx="4040188" cy="3393757"/>
          </a:xfrm>
        </p:spPr>
      </p:pic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4788024" y="1340768"/>
            <a:ext cx="4162893" cy="783778"/>
          </a:xfrm>
          <a:solidFill>
            <a:srgbClr val="FFC000"/>
          </a:solidFill>
        </p:spPr>
        <p:txBody>
          <a:bodyPr/>
          <a:lstStyle/>
          <a:p>
            <a:r>
              <a:rPr lang="sr-Cyrl-RS" dirty="0" smtClean="0"/>
              <a:t>СЛАВСКО ЖИТО - БОГОРОДИЦА</a:t>
            </a:r>
            <a:endParaRPr lang="sr-Cyrl-RS" dirty="0"/>
          </a:p>
        </p:txBody>
      </p:sp>
      <p:pic>
        <p:nvPicPr>
          <p:cNvPr id="9" name="Чувар места за садржај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04865"/>
            <a:ext cx="4392489" cy="3187552"/>
          </a:xfrm>
        </p:spPr>
      </p:pic>
      <p:sp>
        <p:nvSpPr>
          <p:cNvPr id="7" name="Дијаграм тока: вишеструки документ 6"/>
          <p:cNvSpPr/>
          <p:nvPr/>
        </p:nvSpPr>
        <p:spPr>
          <a:xfrm>
            <a:off x="414680" y="116632"/>
            <a:ext cx="8333784" cy="1152128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00B0F0"/>
                </a:solidFill>
              </a:rPr>
              <a:t>ШТА ЈЕ ПОТРЕБНО ЗА КРСНУ СЛАВУ</a:t>
            </a:r>
            <a:endParaRPr lang="sr-Cyrl-R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СЛАВСКО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rgbClr val="FFFF00"/>
                </a:solidFill>
              </a:rPr>
              <a:t>ЖИТО</a:t>
            </a:r>
            <a:r>
              <a:rPr lang="sr-Cyrl-RS" dirty="0" smtClean="0"/>
              <a:t> ИЛИ КОЉИВО</a:t>
            </a:r>
            <a:endParaRPr lang="sr-Cyrl-RS" dirty="0"/>
          </a:p>
        </p:txBody>
      </p:sp>
      <p:pic>
        <p:nvPicPr>
          <p:cNvPr id="5" name="Чувар места за садржај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536504" cy="4923692"/>
          </a:xfrm>
        </p:spPr>
      </p:pic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solidFill>
            <a:srgbClr val="FFFF00"/>
          </a:solidFill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B0F0"/>
                </a:solidFill>
              </a:rPr>
              <a:t>СЕ НОСИ У ХРАМ ДА СВЕШТЕНИК ИЗВРШИ ОСВЕЋЕЊЕ ПРЕЛИВАЊЕМ ВИНА.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B0F0"/>
                </a:solidFill>
              </a:rPr>
              <a:t>МАЛА </a:t>
            </a:r>
            <a:r>
              <a:rPr lang="sr-Cyrl-RS" sz="2400" b="1" dirty="0" smtClean="0">
                <a:solidFill>
                  <a:srgbClr val="00B0F0"/>
                </a:solidFill>
              </a:rPr>
              <a:t>СВЕЋА</a:t>
            </a:r>
            <a:endParaRPr lang="sr-Cyrl-RS" sz="2400" b="1" dirty="0" smtClean="0">
              <a:solidFill>
                <a:srgbClr val="00B0F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B0F0"/>
                </a:solidFill>
              </a:rPr>
              <a:t>СПИСАК УКУЋАНА</a:t>
            </a:r>
            <a:endParaRPr lang="sr-Cyrl-R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5" animBg="1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Cyrl-RS" dirty="0" smtClean="0"/>
              <a:t>СЛАВСКИ КОЛАЧ СА КРСТОМ</a:t>
            </a:r>
            <a:endParaRPr lang="sr-Cyrl-RS" dirty="0"/>
          </a:p>
        </p:txBody>
      </p:sp>
      <p:pic>
        <p:nvPicPr>
          <p:cNvPr id="8" name="Чувар места за садржај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62248"/>
            <a:ext cx="4097151" cy="2978547"/>
          </a:xfrm>
        </p:spPr>
      </p:pic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sr-Cyrl-RS" dirty="0" smtClean="0"/>
              <a:t>УКРАШЕН СЛАВСКИ КОЛАЧ</a:t>
            </a:r>
            <a:endParaRPr lang="sr-Cyrl-RS" dirty="0"/>
          </a:p>
        </p:txBody>
      </p:sp>
      <p:pic>
        <p:nvPicPr>
          <p:cNvPr id="9" name="Чувар места за садржај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22" y="2492896"/>
            <a:ext cx="3017302" cy="2610123"/>
          </a:xfrm>
        </p:spPr>
      </p:pic>
      <p:sp>
        <p:nvSpPr>
          <p:cNvPr id="7" name="Дијаграм тока: секвенцијални приступ складишту 6"/>
          <p:cNvSpPr/>
          <p:nvPr/>
        </p:nvSpPr>
        <p:spPr>
          <a:xfrm>
            <a:off x="1187624" y="0"/>
            <a:ext cx="6552728" cy="1340768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FFFF00"/>
                </a:solidFill>
              </a:rPr>
              <a:t>2. СЛАВСКИ </a:t>
            </a:r>
            <a:r>
              <a:rPr lang="sr-Cyrl-RS" sz="3600" b="1" dirty="0" smtClean="0">
                <a:solidFill>
                  <a:srgbClr val="FFFF00"/>
                </a:solidFill>
              </a:rPr>
              <a:t>ХЛЕБ </a:t>
            </a:r>
            <a:r>
              <a:rPr lang="sr-Cyrl-RS" sz="3600" b="1" dirty="0" smtClean="0">
                <a:solidFill>
                  <a:srgbClr val="FFFF00"/>
                </a:solidFill>
              </a:rPr>
              <a:t>ИЛИ КОЛАЧ</a:t>
            </a:r>
            <a:endParaRPr lang="sr-Cyrl-RS" sz="3600" b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user\AppData\Local\Microsoft\Windows\Temporary Internet Files\Content.IE5\155T5281\MM90004105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1800200" cy="16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јаграм 6"/>
          <p:cNvGraphicFramePr/>
          <p:nvPr>
            <p:extLst>
              <p:ext uri="{D42A27DB-BD31-4B8C-83A1-F6EECF244321}">
                <p14:modId xmlns:p14="http://schemas.microsoft.com/office/powerpoint/2010/main" val="916200877"/>
              </p:ext>
            </p:extLst>
          </p:nvPr>
        </p:nvGraphicFramePr>
        <p:xfrm>
          <a:off x="457200" y="152400"/>
          <a:ext cx="8229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Cyrl-RS" dirty="0" smtClean="0"/>
              <a:t>ПРАВОСЛАВНА </a:t>
            </a:r>
            <a:r>
              <a:rPr lang="sr-Cyrl-RS" dirty="0" smtClean="0"/>
              <a:t>СВЕЋА ОД ВОСКА</a:t>
            </a:r>
            <a:endParaRPr lang="sr-Cyrl-RS" dirty="0"/>
          </a:p>
        </p:txBody>
      </p:sp>
      <p:pic>
        <p:nvPicPr>
          <p:cNvPr id="8" name="Чувар места за садржај 7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744416" cy="3376444"/>
          </a:xfrm>
        </p:spPr>
      </p:pic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sr-Cyrl-RS" smtClean="0"/>
              <a:t>СВЕЋА-ОД </a:t>
            </a:r>
            <a:r>
              <a:rPr lang="sr-Cyrl-RS" dirty="0" smtClean="0"/>
              <a:t>ПАРАФИНА</a:t>
            </a:r>
            <a:endParaRPr lang="sr-Cyrl-RS" dirty="0"/>
          </a:p>
        </p:txBody>
      </p:sp>
      <p:pic>
        <p:nvPicPr>
          <p:cNvPr id="9" name="Чувар места за садржај 8"/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12" y="2474119"/>
            <a:ext cx="2438400" cy="3352800"/>
          </a:xfrm>
        </p:spPr>
      </p:pic>
      <p:pic>
        <p:nvPicPr>
          <p:cNvPr id="3074" name="Picture 2" descr="C:\Users\user\AppData\Local\Microsoft\Windows\Temporary Internet Files\Content.IE5\7XUKCPAH\MM900283551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13" y="2996952"/>
            <a:ext cx="14401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Temporary Internet Files\Content.IE5\WFP0T6M8\MM900041152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50" y="4581128"/>
            <a:ext cx="100264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јаграм 7"/>
          <p:cNvGraphicFramePr/>
          <p:nvPr>
            <p:extLst>
              <p:ext uri="{D42A27DB-BD31-4B8C-83A1-F6EECF244321}">
                <p14:modId xmlns:p14="http://schemas.microsoft.com/office/powerpoint/2010/main" val="3485388152"/>
              </p:ext>
            </p:extLst>
          </p:nvPr>
        </p:nvGraphicFramePr>
        <p:xfrm>
          <a:off x="457200" y="152400"/>
          <a:ext cx="8229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sr-Cyrl-RS" dirty="0" smtClean="0"/>
              <a:t>ИКОНА СВЕТОГ ЈОВАНА</a:t>
            </a:r>
            <a:endParaRPr lang="sr-Cyrl-RS" dirty="0"/>
          </a:p>
        </p:txBody>
      </p:sp>
      <p:pic>
        <p:nvPicPr>
          <p:cNvPr id="7" name="Чувар места за садржај 6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99095"/>
            <a:ext cx="2814716" cy="3827068"/>
          </a:xfrm>
        </p:spPr>
      </p:pic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sr-Cyrl-RS" dirty="0" smtClean="0"/>
              <a:t>ФРЕСКА </a:t>
            </a:r>
            <a:r>
              <a:rPr lang="sr-Cyrl-RS" dirty="0" smtClean="0">
                <a:solidFill>
                  <a:srgbClr val="00B0F0"/>
                </a:solidFill>
              </a:rPr>
              <a:t>БЕЛОГ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rgbClr val="00B0F0"/>
                </a:solidFill>
              </a:rPr>
              <a:t>АНЂЕЛА</a:t>
            </a:r>
            <a:endParaRPr lang="sr-Cyrl-RS" dirty="0">
              <a:solidFill>
                <a:srgbClr val="00B0F0"/>
              </a:solidFill>
            </a:endParaRPr>
          </a:p>
        </p:txBody>
      </p:sp>
      <p:pic>
        <p:nvPicPr>
          <p:cNvPr id="9" name="Чувар места за садржај 8"/>
          <p:cNvPicPr>
            <a:picLocks noGrp="1" noChangeAspect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63518"/>
            <a:ext cx="2565598" cy="3358601"/>
          </a:xfrm>
        </p:spPr>
      </p:pic>
      <p:pic>
        <p:nvPicPr>
          <p:cNvPr id="4098" name="Picture 2" descr="C:\Users\user\AppData\Local\Microsoft\Windows\Temporary Internet Files\Content.IE5\155T5281\MM900236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1428827" cy="10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јаграм 6"/>
          <p:cNvGraphicFramePr/>
          <p:nvPr>
            <p:extLst>
              <p:ext uri="{D42A27DB-BD31-4B8C-83A1-F6EECF244321}">
                <p14:modId xmlns:p14="http://schemas.microsoft.com/office/powerpoint/2010/main" val="2901476398"/>
              </p:ext>
            </p:extLst>
          </p:nvPr>
        </p:nvGraphicFramePr>
        <p:xfrm>
          <a:off x="457200" y="152400"/>
          <a:ext cx="8229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sr-Cyrl-RS" dirty="0" smtClean="0">
                <a:solidFill>
                  <a:srgbClr val="FFC000"/>
                </a:solidFill>
              </a:rPr>
              <a:t>ТАМЈАН</a:t>
            </a:r>
            <a:endParaRPr lang="sr-Cyrl-RS" dirty="0">
              <a:solidFill>
                <a:srgbClr val="FFC000"/>
              </a:solidFill>
            </a:endParaRPr>
          </a:p>
        </p:txBody>
      </p:sp>
      <p:pic>
        <p:nvPicPr>
          <p:cNvPr id="9" name="Чувар места за садржај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016224" cy="3129995"/>
          </a:xfrm>
        </p:spPr>
      </p:pic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Cyrl-RS" i="1" dirty="0" smtClean="0">
                <a:solidFill>
                  <a:srgbClr val="00B0F0"/>
                </a:solidFill>
              </a:rPr>
              <a:t>КАДИОНИЦА</a:t>
            </a:r>
            <a:endParaRPr lang="sr-Cyrl-RS" i="1" dirty="0">
              <a:solidFill>
                <a:srgbClr val="00B0F0"/>
              </a:solidFill>
            </a:endParaRPr>
          </a:p>
        </p:txBody>
      </p:sp>
      <p:pic>
        <p:nvPicPr>
          <p:cNvPr id="8" name="Чувар места за садржај 7"/>
          <p:cNvPicPr>
            <a:picLocks noGrp="1" noChangeAspect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2" y="2335321"/>
            <a:ext cx="3390528" cy="3297288"/>
          </a:xfrm>
        </p:spPr>
      </p:pic>
      <p:pic>
        <p:nvPicPr>
          <p:cNvPr id="10" name="Слика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2587724" cy="2363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445224"/>
            <a:ext cx="6624736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Бела </a:t>
            </a:r>
            <a:r>
              <a:rPr lang="ru-RU" sz="2400" dirty="0" smtClean="0"/>
              <a:t>ароматична смола која паљењем развија изузетно јак и необично пријатан мирис због чега се приликом </a:t>
            </a:r>
            <a:r>
              <a:rPr lang="ru-RU" sz="2400" dirty="0" smtClean="0"/>
              <a:t>богослужења </a:t>
            </a:r>
            <a:r>
              <a:rPr lang="ru-RU" sz="2400" dirty="0" smtClean="0"/>
              <a:t>користи за кађење</a:t>
            </a:r>
            <a:endParaRPr lang="sr-Cyrl-RS" sz="2400" dirty="0"/>
          </a:p>
        </p:txBody>
      </p:sp>
      <p:pic>
        <p:nvPicPr>
          <p:cNvPr id="5122" name="Picture 2" descr="C:\Users\user\AppData\Local\Microsoft\Windows\Temporary Internet Files\Content.IE5\WFP0T6M8\MM900336853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12" y="44624"/>
            <a:ext cx="1232312" cy="15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build="p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Коју ви крсну славу славите?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2849488"/>
          </a:xfrm>
        </p:spPr>
        <p:txBody>
          <a:bodyPr/>
          <a:lstStyle/>
          <a:p>
            <a:r>
              <a:rPr lang="sr-Cyrl-RS" sz="4800" dirty="0" smtClean="0"/>
              <a:t>Какви су обичаји код вас у кући за крсну славу?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27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6">
  <a:themeElements>
    <a:clrScheme name="green &amp; yellow">
      <a:dk1>
        <a:srgbClr val="000000"/>
      </a:dk1>
      <a:lt1>
        <a:srgbClr val="000000"/>
      </a:lt1>
      <a:dk2>
        <a:srgbClr val="1F497D"/>
      </a:dk2>
      <a:lt2>
        <a:srgbClr val="4E9E00"/>
      </a:lt2>
      <a:accent1>
        <a:srgbClr val="EDC201"/>
      </a:accent1>
      <a:accent2>
        <a:srgbClr val="2C4000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A07500"/>
      </a:hlink>
      <a:folHlink>
        <a:srgbClr val="7F7F7F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Тема26</Template>
  <TotalTime>135</TotalTime>
  <Words>173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Тема26</vt:lpstr>
      <vt:lpstr>ПРАВОСЛАВНА ВЕРОНАУКА</vt:lpstr>
      <vt:lpstr>PowerPoint Presentation</vt:lpstr>
      <vt:lpstr>PowerPoint Presentation</vt:lpstr>
      <vt:lpstr>СЛАВСКО ЖИТО ИЛИ КОЉИВО</vt:lpstr>
      <vt:lpstr>PowerPoint Presentation</vt:lpstr>
      <vt:lpstr>PowerPoint Presentation</vt:lpstr>
      <vt:lpstr>PowerPoint Presentation</vt:lpstr>
      <vt:lpstr>PowerPoint Presentation</vt:lpstr>
      <vt:lpstr>Коју ви крсну славу славите?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ПРАВОСЛАВНА ВЈЕРОНАУКА</dc:title>
  <dc:creator>user</dc:creator>
  <cp:lastModifiedBy>User</cp:lastModifiedBy>
  <cp:revision>24</cp:revision>
  <cp:lastPrinted>2010-12-13T13:42:02Z</cp:lastPrinted>
  <dcterms:created xsi:type="dcterms:W3CDTF">2010-11-17T09:25:49Z</dcterms:created>
  <dcterms:modified xsi:type="dcterms:W3CDTF">2020-03-18T19:30:17Z</dcterms:modified>
</cp:coreProperties>
</file>